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599FD-C7E7-4540-8102-1F3B653E5570}" v="234" dt="2020-11-24T22:00:23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Ménard" userId="af8915d8-20b3-4f44-9602-14638a6fb398" providerId="ADAL" clId="{0E4599FD-C7E7-4540-8102-1F3B653E5570}"/>
    <pc:docChg chg="undo custSel addSld delSld modSld">
      <pc:chgData name="Julie Ménard" userId="af8915d8-20b3-4f44-9602-14638a6fb398" providerId="ADAL" clId="{0E4599FD-C7E7-4540-8102-1F3B653E5570}" dt="2020-11-24T22:00:23.479" v="850"/>
      <pc:docMkLst>
        <pc:docMk/>
      </pc:docMkLst>
      <pc:sldChg chg="addSp delSp modSp mod modAnim">
        <pc:chgData name="Julie Ménard" userId="af8915d8-20b3-4f44-9602-14638a6fb398" providerId="ADAL" clId="{0E4599FD-C7E7-4540-8102-1F3B653E5570}" dt="2020-11-24T22:00:23.479" v="850"/>
        <pc:sldMkLst>
          <pc:docMk/>
          <pc:sldMk cId="1144101869" sldId="258"/>
        </pc:sldMkLst>
        <pc:spChg chg="mod topLvl">
          <ac:chgData name="Julie Ménard" userId="af8915d8-20b3-4f44-9602-14638a6fb398" providerId="ADAL" clId="{0E4599FD-C7E7-4540-8102-1F3B653E5570}" dt="2020-11-24T17:06:31.652" v="437" actId="164"/>
          <ac:spMkLst>
            <pc:docMk/>
            <pc:sldMk cId="1144101869" sldId="258"/>
            <ac:spMk id="4" creationId="{1DD28326-0B2C-4E74-9DD5-905A3256E37A}"/>
          </ac:spMkLst>
        </pc:spChg>
        <pc:spChg chg="add del mod">
          <ac:chgData name="Julie Ménard" userId="af8915d8-20b3-4f44-9602-14638a6fb398" providerId="ADAL" clId="{0E4599FD-C7E7-4540-8102-1F3B653E5570}" dt="2020-11-23T20:23:21.199" v="34" actId="478"/>
          <ac:spMkLst>
            <pc:docMk/>
            <pc:sldMk cId="1144101869" sldId="258"/>
            <ac:spMk id="18" creationId="{5B055534-8E42-41C9-821B-50BB078E647E}"/>
          </ac:spMkLst>
        </pc:spChg>
        <pc:spChg chg="add del mod">
          <ac:chgData name="Julie Ménard" userId="af8915d8-20b3-4f44-9602-14638a6fb398" providerId="ADAL" clId="{0E4599FD-C7E7-4540-8102-1F3B653E5570}" dt="2020-11-23T20:23:57.097" v="38" actId="478"/>
          <ac:spMkLst>
            <pc:docMk/>
            <pc:sldMk cId="1144101869" sldId="258"/>
            <ac:spMk id="21" creationId="{F4408BF7-4D41-4B64-B372-B69A98957654}"/>
          </ac:spMkLst>
        </pc:spChg>
        <pc:spChg chg="add del mod">
          <ac:chgData name="Julie Ménard" userId="af8915d8-20b3-4f44-9602-14638a6fb398" providerId="ADAL" clId="{0E4599FD-C7E7-4540-8102-1F3B653E5570}" dt="2020-11-23T20:24:40.814" v="42" actId="478"/>
          <ac:spMkLst>
            <pc:docMk/>
            <pc:sldMk cId="1144101869" sldId="258"/>
            <ac:spMk id="24" creationId="{0F5FFC25-391A-4DA5-9041-DB9223E7F260}"/>
          </ac:spMkLst>
        </pc:spChg>
        <pc:spChg chg="add mod ord">
          <ac:chgData name="Julie Ménard" userId="af8915d8-20b3-4f44-9602-14638a6fb398" providerId="ADAL" clId="{0E4599FD-C7E7-4540-8102-1F3B653E5570}" dt="2020-11-24T21:59:21.154" v="849" actId="207"/>
          <ac:spMkLst>
            <pc:docMk/>
            <pc:sldMk cId="1144101869" sldId="258"/>
            <ac:spMk id="25" creationId="{3E0BD9B7-D9D0-405D-A2C1-3BE8992B2BB6}"/>
          </ac:spMkLst>
        </pc:spChg>
        <pc:spChg chg="add mod">
          <ac:chgData name="Julie Ménard" userId="af8915d8-20b3-4f44-9602-14638a6fb398" providerId="ADAL" clId="{0E4599FD-C7E7-4540-8102-1F3B653E5570}" dt="2020-11-24T21:03:54.160" v="823"/>
          <ac:spMkLst>
            <pc:docMk/>
            <pc:sldMk cId="1144101869" sldId="258"/>
            <ac:spMk id="26" creationId="{494A9FE5-DA28-4809-8518-1197D2E18036}"/>
          </ac:spMkLst>
        </pc:spChg>
        <pc:spChg chg="add mod ord">
          <ac:chgData name="Julie Ménard" userId="af8915d8-20b3-4f44-9602-14638a6fb398" providerId="ADAL" clId="{0E4599FD-C7E7-4540-8102-1F3B653E5570}" dt="2020-11-24T20:53:58.713" v="800"/>
          <ac:spMkLst>
            <pc:docMk/>
            <pc:sldMk cId="1144101869" sldId="258"/>
            <ac:spMk id="28" creationId="{46824064-53E3-4AD9-AFBF-0C0151F25991}"/>
          </ac:spMkLst>
        </pc:spChg>
        <pc:spChg chg="add del mod">
          <ac:chgData name="Julie Ménard" userId="af8915d8-20b3-4f44-9602-14638a6fb398" providerId="ADAL" clId="{0E4599FD-C7E7-4540-8102-1F3B653E5570}" dt="2020-11-23T20:27:44.792" v="62" actId="478"/>
          <ac:spMkLst>
            <pc:docMk/>
            <pc:sldMk cId="1144101869" sldId="258"/>
            <ac:spMk id="31" creationId="{55B4B303-C572-4963-95D4-7751079198E0}"/>
          </ac:spMkLst>
        </pc:spChg>
        <pc:spChg chg="add del mod">
          <ac:chgData name="Julie Ménard" userId="af8915d8-20b3-4f44-9602-14638a6fb398" providerId="ADAL" clId="{0E4599FD-C7E7-4540-8102-1F3B653E5570}" dt="2020-11-23T20:29:39.678" v="66" actId="478"/>
          <ac:spMkLst>
            <pc:docMk/>
            <pc:sldMk cId="1144101869" sldId="258"/>
            <ac:spMk id="34" creationId="{5E772516-ED2B-4C46-9002-04EDA58F10EA}"/>
          </ac:spMkLst>
        </pc:spChg>
        <pc:spChg chg="add del mod">
          <ac:chgData name="Julie Ménard" userId="af8915d8-20b3-4f44-9602-14638a6fb398" providerId="ADAL" clId="{0E4599FD-C7E7-4540-8102-1F3B653E5570}" dt="2020-11-23T20:30:20.832" v="71" actId="931"/>
          <ac:spMkLst>
            <pc:docMk/>
            <pc:sldMk cId="1144101869" sldId="258"/>
            <ac:spMk id="37" creationId="{8659589C-D8E6-4AA6-B89A-2CAC664B3EE8}"/>
          </ac:spMkLst>
        </pc:spChg>
        <pc:spChg chg="add del mod">
          <ac:chgData name="Julie Ménard" userId="af8915d8-20b3-4f44-9602-14638a6fb398" providerId="ADAL" clId="{0E4599FD-C7E7-4540-8102-1F3B653E5570}" dt="2020-11-23T20:32:04.796" v="73" actId="478"/>
          <ac:spMkLst>
            <pc:docMk/>
            <pc:sldMk cId="1144101869" sldId="258"/>
            <ac:spMk id="40" creationId="{5F8D7EAA-693E-4FE0-B5BD-1C26CBFC4327}"/>
          </ac:spMkLst>
        </pc:spChg>
        <pc:spChg chg="add del mod">
          <ac:chgData name="Julie Ménard" userId="af8915d8-20b3-4f44-9602-14638a6fb398" providerId="ADAL" clId="{0E4599FD-C7E7-4540-8102-1F3B653E5570}" dt="2020-11-23T20:33:23.859" v="81" actId="478"/>
          <ac:spMkLst>
            <pc:docMk/>
            <pc:sldMk cId="1144101869" sldId="258"/>
            <ac:spMk id="43" creationId="{3250F1D1-6DD5-4B80-AAEE-25D27C8BDE06}"/>
          </ac:spMkLst>
        </pc:spChg>
        <pc:spChg chg="add del mod">
          <ac:chgData name="Julie Ménard" userId="af8915d8-20b3-4f44-9602-14638a6fb398" providerId="ADAL" clId="{0E4599FD-C7E7-4540-8102-1F3B653E5570}" dt="2020-11-23T20:34:41.432" v="89" actId="478"/>
          <ac:spMkLst>
            <pc:docMk/>
            <pc:sldMk cId="1144101869" sldId="258"/>
            <ac:spMk id="46" creationId="{A2AD6FE8-0290-40F0-97DB-9FCF28AC58BD}"/>
          </ac:spMkLst>
        </pc:spChg>
        <pc:spChg chg="add del mod">
          <ac:chgData name="Julie Ménard" userId="af8915d8-20b3-4f44-9602-14638a6fb398" providerId="ADAL" clId="{0E4599FD-C7E7-4540-8102-1F3B653E5570}" dt="2020-11-23T20:35:59.848" v="93" actId="478"/>
          <ac:spMkLst>
            <pc:docMk/>
            <pc:sldMk cId="1144101869" sldId="258"/>
            <ac:spMk id="49" creationId="{DDBD72C6-3844-483B-BDEE-B28444D850AC}"/>
          </ac:spMkLst>
        </pc:spChg>
        <pc:spChg chg="add del mod">
          <ac:chgData name="Julie Ménard" userId="af8915d8-20b3-4f44-9602-14638a6fb398" providerId="ADAL" clId="{0E4599FD-C7E7-4540-8102-1F3B653E5570}" dt="2020-11-23T20:37:43.145" v="97" actId="478"/>
          <ac:spMkLst>
            <pc:docMk/>
            <pc:sldMk cId="1144101869" sldId="258"/>
            <ac:spMk id="52" creationId="{85A0E507-28D8-412F-9415-B87D4798CA92}"/>
          </ac:spMkLst>
        </pc:spChg>
        <pc:spChg chg="add del mod">
          <ac:chgData name="Julie Ménard" userId="af8915d8-20b3-4f44-9602-14638a6fb398" providerId="ADAL" clId="{0E4599FD-C7E7-4540-8102-1F3B653E5570}" dt="2020-11-23T22:25:45.904" v="110" actId="478"/>
          <ac:spMkLst>
            <pc:docMk/>
            <pc:sldMk cId="1144101869" sldId="258"/>
            <ac:spMk id="59" creationId="{AB21B0D2-5509-4A8B-955E-58C4E08C471D}"/>
          </ac:spMkLst>
        </pc:spChg>
        <pc:spChg chg="add del mod">
          <ac:chgData name="Julie Ménard" userId="af8915d8-20b3-4f44-9602-14638a6fb398" providerId="ADAL" clId="{0E4599FD-C7E7-4540-8102-1F3B653E5570}" dt="2020-11-23T22:37:40.450" v="165" actId="478"/>
          <ac:spMkLst>
            <pc:docMk/>
            <pc:sldMk cId="1144101869" sldId="258"/>
            <ac:spMk id="78" creationId="{90ED5B70-5F75-498E-B6C7-07856B09AE59}"/>
          </ac:spMkLst>
        </pc:spChg>
        <pc:spChg chg="add del mod">
          <ac:chgData name="Julie Ménard" userId="af8915d8-20b3-4f44-9602-14638a6fb398" providerId="ADAL" clId="{0E4599FD-C7E7-4540-8102-1F3B653E5570}" dt="2020-11-23T22:38:03.551" v="167" actId="478"/>
          <ac:spMkLst>
            <pc:docMk/>
            <pc:sldMk cId="1144101869" sldId="258"/>
            <ac:spMk id="81" creationId="{86AD68FE-60F9-414E-9D9D-D54BB7BE0468}"/>
          </ac:spMkLst>
        </pc:spChg>
        <pc:spChg chg="add del mod">
          <ac:chgData name="Julie Ménard" userId="af8915d8-20b3-4f44-9602-14638a6fb398" providerId="ADAL" clId="{0E4599FD-C7E7-4540-8102-1F3B653E5570}" dt="2020-11-24T17:38:21.067" v="606"/>
          <ac:spMkLst>
            <pc:docMk/>
            <pc:sldMk cId="1144101869" sldId="258"/>
            <ac:spMk id="82" creationId="{DB219B35-5027-4814-975C-EB17869C6A73}"/>
          </ac:spMkLst>
        </pc:spChg>
        <pc:spChg chg="add del mod">
          <ac:chgData name="Julie Ménard" userId="af8915d8-20b3-4f44-9602-14638a6fb398" providerId="ADAL" clId="{0E4599FD-C7E7-4540-8102-1F3B653E5570}" dt="2020-11-23T22:38:54.191" v="169" actId="478"/>
          <ac:spMkLst>
            <pc:docMk/>
            <pc:sldMk cId="1144101869" sldId="258"/>
            <ac:spMk id="84" creationId="{08C65B60-2C92-43CE-A8CF-EC9152874ABB}"/>
          </ac:spMkLst>
        </pc:spChg>
        <pc:spChg chg="mod">
          <ac:chgData name="Julie Ménard" userId="af8915d8-20b3-4f44-9602-14638a6fb398" providerId="ADAL" clId="{0E4599FD-C7E7-4540-8102-1F3B653E5570}" dt="2020-11-24T17:39:22.601" v="615"/>
          <ac:spMkLst>
            <pc:docMk/>
            <pc:sldMk cId="1144101869" sldId="258"/>
            <ac:spMk id="84" creationId="{3EC519A4-1A6D-4E9F-9D8F-6324E3A79981}"/>
          </ac:spMkLst>
        </pc:spChg>
        <pc:spChg chg="mod">
          <ac:chgData name="Julie Ménard" userId="af8915d8-20b3-4f44-9602-14638a6fb398" providerId="ADAL" clId="{0E4599FD-C7E7-4540-8102-1F3B653E5570}" dt="2020-11-24T17:39:47.868" v="616"/>
          <ac:spMkLst>
            <pc:docMk/>
            <pc:sldMk cId="1144101869" sldId="258"/>
            <ac:spMk id="85" creationId="{5AE83B9D-5D93-4AE4-A486-0CBF5EB6B1CC}"/>
          </ac:spMkLst>
        </pc:spChg>
        <pc:spChg chg="add mod">
          <ac:chgData name="Julie Ménard" userId="af8915d8-20b3-4f44-9602-14638a6fb398" providerId="ADAL" clId="{0E4599FD-C7E7-4540-8102-1F3B653E5570}" dt="2020-11-24T19:43:19.116" v="782" actId="207"/>
          <ac:spMkLst>
            <pc:docMk/>
            <pc:sldMk cId="1144101869" sldId="258"/>
            <ac:spMk id="87" creationId="{0BAAA004-5BF0-45EF-9B26-215B037BD174}"/>
          </ac:spMkLst>
        </pc:spChg>
        <pc:spChg chg="add del mod">
          <ac:chgData name="Julie Ménard" userId="af8915d8-20b3-4f44-9602-14638a6fb398" providerId="ADAL" clId="{0E4599FD-C7E7-4540-8102-1F3B653E5570}" dt="2020-11-23T22:41:15.895" v="177" actId="478"/>
          <ac:spMkLst>
            <pc:docMk/>
            <pc:sldMk cId="1144101869" sldId="258"/>
            <ac:spMk id="89" creationId="{D3C13358-7E35-466A-8BDB-D3DE5FD258DF}"/>
          </ac:spMkLst>
        </pc:spChg>
        <pc:spChg chg="mod">
          <ac:chgData name="Julie Ménard" userId="af8915d8-20b3-4f44-9602-14638a6fb398" providerId="ADAL" clId="{0E4599FD-C7E7-4540-8102-1F3B653E5570}" dt="2020-11-24T17:41:04.387" v="626"/>
          <ac:spMkLst>
            <pc:docMk/>
            <pc:sldMk cId="1144101869" sldId="258"/>
            <ac:spMk id="90" creationId="{742EDD24-4188-40C5-A350-98E315194ABD}"/>
          </ac:spMkLst>
        </pc:spChg>
        <pc:spChg chg="mod">
          <ac:chgData name="Julie Ménard" userId="af8915d8-20b3-4f44-9602-14638a6fb398" providerId="ADAL" clId="{0E4599FD-C7E7-4540-8102-1F3B653E5570}" dt="2020-11-24T21:01:48.463" v="820" actId="1076"/>
          <ac:spMkLst>
            <pc:docMk/>
            <pc:sldMk cId="1144101869" sldId="258"/>
            <ac:spMk id="93" creationId="{A1AF50BA-BC38-4804-9B0D-0B351AA472BC}"/>
          </ac:spMkLst>
        </pc:spChg>
        <pc:spChg chg="add mod">
          <ac:chgData name="Julie Ménard" userId="af8915d8-20b3-4f44-9602-14638a6fb398" providerId="ADAL" clId="{0E4599FD-C7E7-4540-8102-1F3B653E5570}" dt="2020-11-24T20:18:53.691" v="796"/>
          <ac:spMkLst>
            <pc:docMk/>
            <pc:sldMk cId="1144101869" sldId="258"/>
            <ac:spMk id="94" creationId="{78960C92-6E06-44C9-8226-1013DB3ABF50}"/>
          </ac:spMkLst>
        </pc:spChg>
        <pc:spChg chg="add del mod">
          <ac:chgData name="Julie Ménard" userId="af8915d8-20b3-4f44-9602-14638a6fb398" providerId="ADAL" clId="{0E4599FD-C7E7-4540-8102-1F3B653E5570}" dt="2020-11-23T22:44:26.739" v="191" actId="478"/>
          <ac:spMkLst>
            <pc:docMk/>
            <pc:sldMk cId="1144101869" sldId="258"/>
            <ac:spMk id="95" creationId="{34376857-43B2-4E26-97AA-5E673CED138F}"/>
          </ac:spMkLst>
        </pc:spChg>
        <pc:spChg chg="mod">
          <ac:chgData name="Julie Ménard" userId="af8915d8-20b3-4f44-9602-14638a6fb398" providerId="ADAL" clId="{0E4599FD-C7E7-4540-8102-1F3B653E5570}" dt="2020-11-24T21:55:30.847" v="847"/>
          <ac:spMkLst>
            <pc:docMk/>
            <pc:sldMk cId="1144101869" sldId="258"/>
            <ac:spMk id="96" creationId="{7C5AE86A-3A13-408A-A0BD-F20C217FC309}"/>
          </ac:spMkLst>
        </pc:spChg>
        <pc:spChg chg="mod">
          <ac:chgData name="Julie Ménard" userId="af8915d8-20b3-4f44-9602-14638a6fb398" providerId="ADAL" clId="{0E4599FD-C7E7-4540-8102-1F3B653E5570}" dt="2020-11-24T21:55:44.007" v="848"/>
          <ac:spMkLst>
            <pc:docMk/>
            <pc:sldMk cId="1144101869" sldId="258"/>
            <ac:spMk id="97" creationId="{2425302D-A447-438A-B890-45212DC87B78}"/>
          </ac:spMkLst>
        </pc:spChg>
        <pc:spChg chg="add del mod">
          <ac:chgData name="Julie Ménard" userId="af8915d8-20b3-4f44-9602-14638a6fb398" providerId="ADAL" clId="{0E4599FD-C7E7-4540-8102-1F3B653E5570}" dt="2020-11-23T22:45:43.379" v="195" actId="478"/>
          <ac:spMkLst>
            <pc:docMk/>
            <pc:sldMk cId="1144101869" sldId="258"/>
            <ac:spMk id="98" creationId="{DD831123-5E33-42CA-A46C-E0DF82BC5E48}"/>
          </ac:spMkLst>
        </pc:spChg>
        <pc:spChg chg="mod">
          <ac:chgData name="Julie Ménard" userId="af8915d8-20b3-4f44-9602-14638a6fb398" providerId="ADAL" clId="{0E4599FD-C7E7-4540-8102-1F3B653E5570}" dt="2020-11-24T17:43:33.436" v="658" actId="1076"/>
          <ac:spMkLst>
            <pc:docMk/>
            <pc:sldMk cId="1144101869" sldId="258"/>
            <ac:spMk id="100" creationId="{E38FBCED-F379-4F20-BB8B-CA8A9DBB4294}"/>
          </ac:spMkLst>
        </pc:spChg>
        <pc:spChg chg="mod">
          <ac:chgData name="Julie Ménard" userId="af8915d8-20b3-4f44-9602-14638a6fb398" providerId="ADAL" clId="{0E4599FD-C7E7-4540-8102-1F3B653E5570}" dt="2020-11-24T20:32:55.847" v="798"/>
          <ac:spMkLst>
            <pc:docMk/>
            <pc:sldMk cId="1144101869" sldId="258"/>
            <ac:spMk id="101" creationId="{31C81F04-8BD3-4316-975D-23159F19681E}"/>
          </ac:spMkLst>
        </pc:spChg>
        <pc:spChg chg="mod">
          <ac:chgData name="Julie Ménard" userId="af8915d8-20b3-4f44-9602-14638a6fb398" providerId="ADAL" clId="{0E4599FD-C7E7-4540-8102-1F3B653E5570}" dt="2020-11-24T17:43:37.263" v="660"/>
          <ac:spMkLst>
            <pc:docMk/>
            <pc:sldMk cId="1144101869" sldId="258"/>
            <ac:spMk id="104" creationId="{B16D4D58-3048-4C69-ADD7-A17F722F90EB}"/>
          </ac:spMkLst>
        </pc:spChg>
        <pc:spChg chg="mod">
          <ac:chgData name="Julie Ménard" userId="af8915d8-20b3-4f44-9602-14638a6fb398" providerId="ADAL" clId="{0E4599FD-C7E7-4540-8102-1F3B653E5570}" dt="2020-11-24T19:54:22.664" v="785"/>
          <ac:spMkLst>
            <pc:docMk/>
            <pc:sldMk cId="1144101869" sldId="258"/>
            <ac:spMk id="105" creationId="{878A021C-8019-4874-A37A-CC4B71129D25}"/>
          </ac:spMkLst>
        </pc:spChg>
        <pc:spChg chg="mod">
          <ac:chgData name="Julie Ménard" userId="af8915d8-20b3-4f44-9602-14638a6fb398" providerId="ADAL" clId="{0E4599FD-C7E7-4540-8102-1F3B653E5570}" dt="2020-11-24T19:30:49.338" v="778"/>
          <ac:spMkLst>
            <pc:docMk/>
            <pc:sldMk cId="1144101869" sldId="258"/>
            <ac:spMk id="109" creationId="{6A572152-C304-494E-A9DA-BD3FA2754FCC}"/>
          </ac:spMkLst>
        </pc:spChg>
        <pc:spChg chg="mod">
          <ac:chgData name="Julie Ménard" userId="af8915d8-20b3-4f44-9602-14638a6fb398" providerId="ADAL" clId="{0E4599FD-C7E7-4540-8102-1F3B653E5570}" dt="2020-11-24T16:59:58.620" v="392" actId="1076"/>
          <ac:spMkLst>
            <pc:docMk/>
            <pc:sldMk cId="1144101869" sldId="258"/>
            <ac:spMk id="112" creationId="{4FEBF693-59C4-4AB4-83C2-B90E15678A18}"/>
          </ac:spMkLst>
        </pc:spChg>
        <pc:spChg chg="mod">
          <ac:chgData name="Julie Ménard" userId="af8915d8-20b3-4f44-9602-14638a6fb398" providerId="ADAL" clId="{0E4599FD-C7E7-4540-8102-1F3B653E5570}" dt="2020-11-24T16:59:58.620" v="392" actId="1076"/>
          <ac:spMkLst>
            <pc:docMk/>
            <pc:sldMk cId="1144101869" sldId="258"/>
            <ac:spMk id="113" creationId="{BB9CC354-5EFA-4F88-8CF3-D7E1A08000DC}"/>
          </ac:spMkLst>
        </pc:spChg>
        <pc:spChg chg="mod">
          <ac:chgData name="Julie Ménard" userId="af8915d8-20b3-4f44-9602-14638a6fb398" providerId="ADAL" clId="{0E4599FD-C7E7-4540-8102-1F3B653E5570}" dt="2020-11-24T22:00:23.479" v="850"/>
          <ac:spMkLst>
            <pc:docMk/>
            <pc:sldMk cId="1144101869" sldId="258"/>
            <ac:spMk id="114" creationId="{6DB8C946-830C-4BC9-9462-B24A70F6AB9D}"/>
          </ac:spMkLst>
        </pc:spChg>
        <pc:spChg chg="add mod">
          <ac:chgData name="Julie Ménard" userId="af8915d8-20b3-4f44-9602-14638a6fb398" providerId="ADAL" clId="{0E4599FD-C7E7-4540-8102-1F3B653E5570}" dt="2020-11-24T16:59:29.864" v="390" actId="692"/>
          <ac:spMkLst>
            <pc:docMk/>
            <pc:sldMk cId="1144101869" sldId="258"/>
            <ac:spMk id="116" creationId="{96C5E967-26BB-490A-93CB-36E0196F2EC7}"/>
          </ac:spMkLst>
        </pc:spChg>
        <pc:spChg chg="del mod topLvl">
          <ac:chgData name="Julie Ménard" userId="af8915d8-20b3-4f44-9602-14638a6fb398" providerId="ADAL" clId="{0E4599FD-C7E7-4540-8102-1F3B653E5570}" dt="2020-11-24T18:15:39.342" v="768" actId="478"/>
          <ac:spMkLst>
            <pc:docMk/>
            <pc:sldMk cId="1144101869" sldId="258"/>
            <ac:spMk id="117" creationId="{007639F3-CF91-40B3-A2CC-3A247650BDEF}"/>
          </ac:spMkLst>
        </pc:spChg>
        <pc:spChg chg="mod topLvl">
          <ac:chgData name="Julie Ménard" userId="af8915d8-20b3-4f44-9602-14638a6fb398" providerId="ADAL" clId="{0E4599FD-C7E7-4540-8102-1F3B653E5570}" dt="2020-11-24T20:54:38.794" v="801" actId="207"/>
          <ac:spMkLst>
            <pc:docMk/>
            <pc:sldMk cId="1144101869" sldId="258"/>
            <ac:spMk id="119" creationId="{6A8339D4-D1C4-4B01-B1E2-CAF0225499B6}"/>
          </ac:spMkLst>
        </pc:spChg>
        <pc:spChg chg="mod">
          <ac:chgData name="Julie Ménard" userId="af8915d8-20b3-4f44-9602-14638a6fb398" providerId="ADAL" clId="{0E4599FD-C7E7-4540-8102-1F3B653E5570}" dt="2020-11-24T17:45:31.103" v="693"/>
          <ac:spMkLst>
            <pc:docMk/>
            <pc:sldMk cId="1144101869" sldId="258"/>
            <ac:spMk id="128" creationId="{D5013E78-86A5-4C45-B34D-F98730B135AA}"/>
          </ac:spMkLst>
        </pc:spChg>
        <pc:spChg chg="mod">
          <ac:chgData name="Julie Ménard" userId="af8915d8-20b3-4f44-9602-14638a6fb398" providerId="ADAL" clId="{0E4599FD-C7E7-4540-8102-1F3B653E5570}" dt="2020-11-24T20:21:15.929" v="797"/>
          <ac:spMkLst>
            <pc:docMk/>
            <pc:sldMk cId="1144101869" sldId="258"/>
            <ac:spMk id="129" creationId="{54F019E1-F8DA-40AE-8604-79AB326AE5B2}"/>
          </ac:spMkLst>
        </pc:spChg>
        <pc:spChg chg="mod topLvl">
          <ac:chgData name="Julie Ménard" userId="af8915d8-20b3-4f44-9602-14638a6fb398" providerId="ADAL" clId="{0E4599FD-C7E7-4540-8102-1F3B653E5570}" dt="2020-11-24T17:04:33.821" v="423" actId="478"/>
          <ac:spMkLst>
            <pc:docMk/>
            <pc:sldMk cId="1144101869" sldId="258"/>
            <ac:spMk id="131" creationId="{A23D8E68-0B18-4D61-834A-1C2BCDEB2E00}"/>
          </ac:spMkLst>
        </pc:spChg>
        <pc:spChg chg="add del mod topLvl">
          <ac:chgData name="Julie Ménard" userId="af8915d8-20b3-4f44-9602-14638a6fb398" providerId="ADAL" clId="{0E4599FD-C7E7-4540-8102-1F3B653E5570}" dt="2020-11-24T17:04:42.392" v="425" actId="20577"/>
          <ac:spMkLst>
            <pc:docMk/>
            <pc:sldMk cId="1144101869" sldId="258"/>
            <ac:spMk id="132" creationId="{6794CF20-21C6-4395-8F55-7F0E1B3D7AD3}"/>
          </ac:spMkLst>
        </pc:spChg>
        <pc:spChg chg="mod">
          <ac:chgData name="Julie Ménard" userId="af8915d8-20b3-4f44-9602-14638a6fb398" providerId="ADAL" clId="{0E4599FD-C7E7-4540-8102-1F3B653E5570}" dt="2020-11-24T20:05:48.650" v="790"/>
          <ac:spMkLst>
            <pc:docMk/>
            <pc:sldMk cId="1144101869" sldId="258"/>
            <ac:spMk id="135" creationId="{1E82857E-513F-42DF-9615-91C5AB358DEB}"/>
          </ac:spMkLst>
        </pc:spChg>
        <pc:spChg chg="mod">
          <ac:chgData name="Julie Ménard" userId="af8915d8-20b3-4f44-9602-14638a6fb398" providerId="ADAL" clId="{0E4599FD-C7E7-4540-8102-1F3B653E5570}" dt="2020-11-24T20:06:06.837" v="791"/>
          <ac:spMkLst>
            <pc:docMk/>
            <pc:sldMk cId="1144101869" sldId="258"/>
            <ac:spMk id="136" creationId="{FEBBBB8B-ABC1-4EA5-A995-665DBCFB0DC3}"/>
          </ac:spMkLst>
        </pc:spChg>
        <pc:spChg chg="mod topLvl">
          <ac:chgData name="Julie Ménard" userId="af8915d8-20b3-4f44-9602-14638a6fb398" providerId="ADAL" clId="{0E4599FD-C7E7-4540-8102-1F3B653E5570}" dt="2020-11-24T18:03:01.051" v="707" actId="164"/>
          <ac:spMkLst>
            <pc:docMk/>
            <pc:sldMk cId="1144101869" sldId="258"/>
            <ac:spMk id="137" creationId="{E50AD552-FC7D-433F-90EA-934846FBB9A0}"/>
          </ac:spMkLst>
        </pc:spChg>
        <pc:spChg chg="add del mod">
          <ac:chgData name="Julie Ménard" userId="af8915d8-20b3-4f44-9602-14638a6fb398" providerId="ADAL" clId="{0E4599FD-C7E7-4540-8102-1F3B653E5570}" dt="2020-11-24T18:15:36.161" v="767" actId="478"/>
          <ac:spMkLst>
            <pc:docMk/>
            <pc:sldMk cId="1144101869" sldId="258"/>
            <ac:spMk id="138" creationId="{25B8ED89-E12B-4B02-83D3-58F7152AB4CC}"/>
          </ac:spMkLst>
        </pc:spChg>
        <pc:spChg chg="mod topLvl">
          <ac:chgData name="Julie Ménard" userId="af8915d8-20b3-4f44-9602-14638a6fb398" providerId="ADAL" clId="{0E4599FD-C7E7-4540-8102-1F3B653E5570}" dt="2020-11-24T19:35:36.475" v="781"/>
          <ac:spMkLst>
            <pc:docMk/>
            <pc:sldMk cId="1144101869" sldId="258"/>
            <ac:spMk id="139" creationId="{806723DE-28B3-4998-B814-FCCE9A159493}"/>
          </ac:spMkLst>
        </pc:spChg>
        <pc:spChg chg="add mod">
          <ac:chgData name="Julie Ménard" userId="af8915d8-20b3-4f44-9602-14638a6fb398" providerId="ADAL" clId="{0E4599FD-C7E7-4540-8102-1F3B653E5570}" dt="2020-11-24T21:37:17.126" v="841"/>
          <ac:spMkLst>
            <pc:docMk/>
            <pc:sldMk cId="1144101869" sldId="258"/>
            <ac:spMk id="140" creationId="{200BCE33-A0DF-47F1-933C-A4DCD9EC39A4}"/>
          </ac:spMkLst>
        </pc:spChg>
        <pc:spChg chg="mod">
          <ac:chgData name="Julie Ménard" userId="af8915d8-20b3-4f44-9602-14638a6fb398" providerId="ADAL" clId="{0E4599FD-C7E7-4540-8102-1F3B653E5570}" dt="2020-11-24T17:08:44.415" v="447"/>
          <ac:spMkLst>
            <pc:docMk/>
            <pc:sldMk cId="1144101869" sldId="258"/>
            <ac:spMk id="143" creationId="{79F84F7B-24CE-410B-A824-9B3AB90CE153}"/>
          </ac:spMkLst>
        </pc:spChg>
        <pc:spChg chg="mod">
          <ac:chgData name="Julie Ménard" userId="af8915d8-20b3-4f44-9602-14638a6fb398" providerId="ADAL" clId="{0E4599FD-C7E7-4540-8102-1F3B653E5570}" dt="2020-11-24T17:35:53.902" v="604"/>
          <ac:spMkLst>
            <pc:docMk/>
            <pc:sldMk cId="1144101869" sldId="258"/>
            <ac:spMk id="144" creationId="{E232C886-642D-4F89-AB15-92AEA3EFB01C}"/>
          </ac:spMkLst>
        </pc:spChg>
        <pc:spChg chg="mod">
          <ac:chgData name="Julie Ménard" userId="af8915d8-20b3-4f44-9602-14638a6fb398" providerId="ADAL" clId="{0E4599FD-C7E7-4540-8102-1F3B653E5570}" dt="2020-11-24T18:05:44.868" v="714"/>
          <ac:spMkLst>
            <pc:docMk/>
            <pc:sldMk cId="1144101869" sldId="258"/>
            <ac:spMk id="145" creationId="{694BFA07-4B6C-45DC-A962-A18B8E1FAFB3}"/>
          </ac:spMkLst>
        </pc:spChg>
        <pc:spChg chg="mod">
          <ac:chgData name="Julie Ménard" userId="af8915d8-20b3-4f44-9602-14638a6fb398" providerId="ADAL" clId="{0E4599FD-C7E7-4540-8102-1F3B653E5570}" dt="2020-11-24T17:09:54.603" v="458"/>
          <ac:spMkLst>
            <pc:docMk/>
            <pc:sldMk cId="1144101869" sldId="258"/>
            <ac:spMk id="147" creationId="{B5A81040-13D1-4D5F-AD78-BAF9007F4832}"/>
          </ac:spMkLst>
        </pc:spChg>
        <pc:spChg chg="mod">
          <ac:chgData name="Julie Ménard" userId="af8915d8-20b3-4f44-9602-14638a6fb398" providerId="ADAL" clId="{0E4599FD-C7E7-4540-8102-1F3B653E5570}" dt="2020-11-24T19:59:55.264" v="787"/>
          <ac:spMkLst>
            <pc:docMk/>
            <pc:sldMk cId="1144101869" sldId="258"/>
            <ac:spMk id="148" creationId="{15E4F20F-498B-4261-8E19-2E94E4954A47}"/>
          </ac:spMkLst>
        </pc:spChg>
        <pc:spChg chg="mod">
          <ac:chgData name="Julie Ménard" userId="af8915d8-20b3-4f44-9602-14638a6fb398" providerId="ADAL" clId="{0E4599FD-C7E7-4540-8102-1F3B653E5570}" dt="2020-11-24T19:58:57.409" v="786"/>
          <ac:spMkLst>
            <pc:docMk/>
            <pc:sldMk cId="1144101869" sldId="258"/>
            <ac:spMk id="149" creationId="{813A6FE6-108D-40EE-9384-54AEDACD3AB2}"/>
          </ac:spMkLst>
        </pc:spChg>
        <pc:spChg chg="mod">
          <ac:chgData name="Julie Ménard" userId="af8915d8-20b3-4f44-9602-14638a6fb398" providerId="ADAL" clId="{0E4599FD-C7E7-4540-8102-1F3B653E5570}" dt="2020-11-24T17:10:28.044" v="465"/>
          <ac:spMkLst>
            <pc:docMk/>
            <pc:sldMk cId="1144101869" sldId="258"/>
            <ac:spMk id="151" creationId="{C723B173-1EA7-4A8C-926B-B1BDE05B7F7D}"/>
          </ac:spMkLst>
        </pc:spChg>
        <pc:spChg chg="mod">
          <ac:chgData name="Julie Ménard" userId="af8915d8-20b3-4f44-9602-14638a6fb398" providerId="ADAL" clId="{0E4599FD-C7E7-4540-8102-1F3B653E5570}" dt="2020-11-24T21:37:29.657" v="842" actId="207"/>
          <ac:spMkLst>
            <pc:docMk/>
            <pc:sldMk cId="1144101869" sldId="258"/>
            <ac:spMk id="152" creationId="{6213C089-BE42-4EAA-948E-0B05523A2D40}"/>
          </ac:spMkLst>
        </pc:spChg>
        <pc:spChg chg="add mod">
          <ac:chgData name="Julie Ménard" userId="af8915d8-20b3-4f44-9602-14638a6fb398" providerId="ADAL" clId="{0E4599FD-C7E7-4540-8102-1F3B653E5570}" dt="2020-11-24T21:40:36.004" v="843"/>
          <ac:spMkLst>
            <pc:docMk/>
            <pc:sldMk cId="1144101869" sldId="258"/>
            <ac:spMk id="154" creationId="{5E6A6E24-291F-45E7-BB15-B722F4702FF3}"/>
          </ac:spMkLst>
        </pc:spChg>
        <pc:spChg chg="mod">
          <ac:chgData name="Julie Ménard" userId="af8915d8-20b3-4f44-9602-14638a6fb398" providerId="ADAL" clId="{0E4599FD-C7E7-4540-8102-1F3B653E5570}" dt="2020-11-24T18:06:28.264" v="720"/>
          <ac:spMkLst>
            <pc:docMk/>
            <pc:sldMk cId="1144101869" sldId="258"/>
            <ac:spMk id="155" creationId="{01054CAA-FFE9-4901-BC0E-D2FE7CE69F07}"/>
          </ac:spMkLst>
        </pc:spChg>
        <pc:spChg chg="mod">
          <ac:chgData name="Julie Ménard" userId="af8915d8-20b3-4f44-9602-14638a6fb398" providerId="ADAL" clId="{0E4599FD-C7E7-4540-8102-1F3B653E5570}" dt="2020-11-24T20:02:13.403" v="788" actId="207"/>
          <ac:spMkLst>
            <pc:docMk/>
            <pc:sldMk cId="1144101869" sldId="258"/>
            <ac:spMk id="156" creationId="{EB3B0C2C-2579-42DD-8217-D8B8BF3B33C1}"/>
          </ac:spMkLst>
        </pc:spChg>
        <pc:spChg chg="add mod">
          <ac:chgData name="Julie Ménard" userId="af8915d8-20b3-4f44-9602-14638a6fb398" providerId="ADAL" clId="{0E4599FD-C7E7-4540-8102-1F3B653E5570}" dt="2020-11-24T19:46:25.626" v="783"/>
          <ac:spMkLst>
            <pc:docMk/>
            <pc:sldMk cId="1144101869" sldId="258"/>
            <ac:spMk id="157" creationId="{7C3C3C7F-BA9F-4C8C-95FC-292CD81A3FB6}"/>
          </ac:spMkLst>
        </pc:spChg>
        <pc:spChg chg="mod">
          <ac:chgData name="Julie Ménard" userId="af8915d8-20b3-4f44-9602-14638a6fb398" providerId="ADAL" clId="{0E4599FD-C7E7-4540-8102-1F3B653E5570}" dt="2020-11-24T18:07:25.686" v="728"/>
          <ac:spMkLst>
            <pc:docMk/>
            <pc:sldMk cId="1144101869" sldId="258"/>
            <ac:spMk id="159" creationId="{700750D3-A93A-4E89-AF0B-9FFD6A0955D6}"/>
          </ac:spMkLst>
        </pc:spChg>
        <pc:spChg chg="mod topLvl">
          <ac:chgData name="Julie Ménard" userId="af8915d8-20b3-4f44-9602-14638a6fb398" providerId="ADAL" clId="{0E4599FD-C7E7-4540-8102-1F3B653E5570}" dt="2020-11-24T17:16:12.474" v="590" actId="164"/>
          <ac:spMkLst>
            <pc:docMk/>
            <pc:sldMk cId="1144101869" sldId="258"/>
            <ac:spMk id="160" creationId="{020C4FB1-C35F-4664-90CE-A5A960DAEDDD}"/>
          </ac:spMkLst>
        </pc:spChg>
        <pc:spChg chg="mod topLvl">
          <ac:chgData name="Julie Ménard" userId="af8915d8-20b3-4f44-9602-14638a6fb398" providerId="ADAL" clId="{0E4599FD-C7E7-4540-8102-1F3B653E5570}" dt="2020-11-24T17:16:12.474" v="590" actId="164"/>
          <ac:spMkLst>
            <pc:docMk/>
            <pc:sldMk cId="1144101869" sldId="258"/>
            <ac:spMk id="161" creationId="{18EB1342-2D1B-44DC-9A99-519ECFE2379F}"/>
          </ac:spMkLst>
        </pc:spChg>
        <pc:spChg chg="mod">
          <ac:chgData name="Julie Ménard" userId="af8915d8-20b3-4f44-9602-14638a6fb398" providerId="ADAL" clId="{0E4599FD-C7E7-4540-8102-1F3B653E5570}" dt="2020-11-24T20:12:07.478" v="795"/>
          <ac:spMkLst>
            <pc:docMk/>
            <pc:sldMk cId="1144101869" sldId="258"/>
            <ac:spMk id="162" creationId="{8E8F3022-7F62-4A1B-AB5B-CC1B8F4E56E9}"/>
          </ac:spMkLst>
        </pc:spChg>
        <pc:spChg chg="mod">
          <ac:chgData name="Julie Ménard" userId="af8915d8-20b3-4f44-9602-14638a6fb398" providerId="ADAL" clId="{0E4599FD-C7E7-4540-8102-1F3B653E5570}" dt="2020-11-24T21:31:42.071" v="833"/>
          <ac:spMkLst>
            <pc:docMk/>
            <pc:sldMk cId="1144101869" sldId="258"/>
            <ac:spMk id="164" creationId="{04F505E4-CBD9-437C-A939-1013D72B6F07}"/>
          </ac:spMkLst>
        </pc:spChg>
        <pc:spChg chg="mod">
          <ac:chgData name="Julie Ménard" userId="af8915d8-20b3-4f44-9602-14638a6fb398" providerId="ADAL" clId="{0E4599FD-C7E7-4540-8102-1F3B653E5570}" dt="2020-11-24T21:32:23.479" v="837" actId="1076"/>
          <ac:spMkLst>
            <pc:docMk/>
            <pc:sldMk cId="1144101869" sldId="258"/>
            <ac:spMk id="165" creationId="{606F9D21-63BF-46A6-9FFD-8DBB882EE3ED}"/>
          </ac:spMkLst>
        </pc:spChg>
        <pc:spChg chg="add mod">
          <ac:chgData name="Julie Ménard" userId="af8915d8-20b3-4f44-9602-14638a6fb398" providerId="ADAL" clId="{0E4599FD-C7E7-4540-8102-1F3B653E5570}" dt="2020-11-24T19:32:34.468" v="780"/>
          <ac:spMkLst>
            <pc:docMk/>
            <pc:sldMk cId="1144101869" sldId="258"/>
            <ac:spMk id="167" creationId="{1EA4E39C-D9BF-445C-B62E-E9149898F132}"/>
          </ac:spMkLst>
        </pc:spChg>
        <pc:spChg chg="add mod">
          <ac:chgData name="Julie Ménard" userId="af8915d8-20b3-4f44-9602-14638a6fb398" providerId="ADAL" clId="{0E4599FD-C7E7-4540-8102-1F3B653E5570}" dt="2020-11-24T17:13:22.065" v="566" actId="1076"/>
          <ac:spMkLst>
            <pc:docMk/>
            <pc:sldMk cId="1144101869" sldId="258"/>
            <ac:spMk id="1029" creationId="{09F931DD-E992-4578-8A1B-F29D945DA36A}"/>
          </ac:spMkLst>
        </pc:spChg>
        <pc:grpChg chg="mod">
          <ac:chgData name="Julie Ménard" userId="af8915d8-20b3-4f44-9602-14638a6fb398" providerId="ADAL" clId="{0E4599FD-C7E7-4540-8102-1F3B653E5570}" dt="2020-11-24T16:54:08.139" v="340"/>
          <ac:grpSpMkLst>
            <pc:docMk/>
            <pc:sldMk cId="1144101869" sldId="258"/>
            <ac:grpSpMk id="1" creationId="{00000000-0000-0000-0000-000000000000}"/>
          </ac:grpSpMkLst>
        </pc:grpChg>
        <pc:grpChg chg="add mod">
          <ac:chgData name="Julie Ménard" userId="af8915d8-20b3-4f44-9602-14638a6fb398" providerId="ADAL" clId="{0E4599FD-C7E7-4540-8102-1F3B653E5570}" dt="2020-11-24T17:39:52.130" v="617" actId="1076"/>
          <ac:grpSpMkLst>
            <pc:docMk/>
            <pc:sldMk cId="1144101869" sldId="258"/>
            <ac:grpSpMk id="2" creationId="{0CE38CF0-CFAB-40D1-823D-4691A00ED639}"/>
          </ac:grpSpMkLst>
        </pc:grpChg>
        <pc:grpChg chg="add mod">
          <ac:chgData name="Julie Ménard" userId="af8915d8-20b3-4f44-9602-14638a6fb398" providerId="ADAL" clId="{0E4599FD-C7E7-4540-8102-1F3B653E5570}" dt="2020-11-24T17:40:55.674" v="624" actId="1076"/>
          <ac:grpSpMkLst>
            <pc:docMk/>
            <pc:sldMk cId="1144101869" sldId="258"/>
            <ac:grpSpMk id="5" creationId="{217EC9B4-C22A-4548-9055-C959A175DD24}"/>
          </ac:grpSpMkLst>
        </pc:grpChg>
        <pc:grpChg chg="del mod">
          <ac:chgData name="Julie Ménard" userId="af8915d8-20b3-4f44-9602-14638a6fb398" providerId="ADAL" clId="{0E4599FD-C7E7-4540-8102-1F3B653E5570}" dt="2020-11-24T17:05:51.085" v="432" actId="165"/>
          <ac:grpSpMkLst>
            <pc:docMk/>
            <pc:sldMk cId="1144101869" sldId="258"/>
            <ac:grpSpMk id="5" creationId="{EAA2647D-FF03-4965-A8E6-ADE25FB41565}"/>
          </ac:grpSpMkLst>
        </pc:grpChg>
        <pc:grpChg chg="add mod">
          <ac:chgData name="Julie Ménard" userId="af8915d8-20b3-4f44-9602-14638a6fb398" providerId="ADAL" clId="{0E4599FD-C7E7-4540-8102-1F3B653E5570}" dt="2020-11-24T21:01:05.023" v="814" actId="1076"/>
          <ac:grpSpMkLst>
            <pc:docMk/>
            <pc:sldMk cId="1144101869" sldId="258"/>
            <ac:grpSpMk id="6" creationId="{37C5166C-C0CD-49AB-86DE-CD353AF1511E}"/>
          </ac:grpSpMkLst>
        </pc:grpChg>
        <pc:grpChg chg="add mod">
          <ac:chgData name="Julie Ménard" userId="af8915d8-20b3-4f44-9602-14638a6fb398" providerId="ADAL" clId="{0E4599FD-C7E7-4540-8102-1F3B653E5570}" dt="2020-11-24T17:42:30.778" v="643" actId="1076"/>
          <ac:grpSpMkLst>
            <pc:docMk/>
            <pc:sldMk cId="1144101869" sldId="258"/>
            <ac:grpSpMk id="8" creationId="{47A85443-FEC3-4008-B414-5FB05AE8328D}"/>
          </ac:grpSpMkLst>
        </pc:grpChg>
        <pc:grpChg chg="add mod">
          <ac:chgData name="Julie Ménard" userId="af8915d8-20b3-4f44-9602-14638a6fb398" providerId="ADAL" clId="{0E4599FD-C7E7-4540-8102-1F3B653E5570}" dt="2020-11-24T21:55:30.847" v="847"/>
          <ac:grpSpMkLst>
            <pc:docMk/>
            <pc:sldMk cId="1144101869" sldId="258"/>
            <ac:grpSpMk id="10" creationId="{1B183FF8-5181-46FF-A7A6-F3C2FD6F68EF}"/>
          </ac:grpSpMkLst>
        </pc:grpChg>
        <pc:grpChg chg="add mod">
          <ac:chgData name="Julie Ménard" userId="af8915d8-20b3-4f44-9602-14638a6fb398" providerId="ADAL" clId="{0E4599FD-C7E7-4540-8102-1F3B653E5570}" dt="2020-11-24T17:43:33.436" v="658" actId="1076"/>
          <ac:grpSpMkLst>
            <pc:docMk/>
            <pc:sldMk cId="1144101869" sldId="258"/>
            <ac:grpSpMk id="12" creationId="{3672ACBD-464D-44A1-80D4-B3C8AB8D72B8}"/>
          </ac:grpSpMkLst>
        </pc:grpChg>
        <pc:grpChg chg="add mod">
          <ac:chgData name="Julie Ménard" userId="af8915d8-20b3-4f44-9602-14638a6fb398" providerId="ADAL" clId="{0E4599FD-C7E7-4540-8102-1F3B653E5570}" dt="2020-11-24T17:44:03.112" v="669" actId="1076"/>
          <ac:grpSpMkLst>
            <pc:docMk/>
            <pc:sldMk cId="1144101869" sldId="258"/>
            <ac:grpSpMk id="14" creationId="{38BA3BE4-5685-4F9F-B165-BFC6C5F68FD1}"/>
          </ac:grpSpMkLst>
        </pc:grpChg>
        <pc:grpChg chg="add mod">
          <ac:chgData name="Julie Ménard" userId="af8915d8-20b3-4f44-9602-14638a6fb398" providerId="ADAL" clId="{0E4599FD-C7E7-4540-8102-1F3B653E5570}" dt="2020-11-24T21:01:33.272" v="819" actId="1076"/>
          <ac:grpSpMkLst>
            <pc:docMk/>
            <pc:sldMk cId="1144101869" sldId="258"/>
            <ac:grpSpMk id="16" creationId="{82C78B82-C194-486E-BCAC-D4AA1344690A}"/>
          </ac:grpSpMkLst>
        </pc:grpChg>
        <pc:grpChg chg="add del mod">
          <ac:chgData name="Julie Ménard" userId="af8915d8-20b3-4f44-9602-14638a6fb398" providerId="ADAL" clId="{0E4599FD-C7E7-4540-8102-1F3B653E5570}" dt="2020-11-24T18:10:37.185" v="741" actId="165"/>
          <ac:grpSpMkLst>
            <pc:docMk/>
            <pc:sldMk cId="1144101869" sldId="258"/>
            <ac:grpSpMk id="17" creationId="{BFE7F868-80FD-4EB9-AC96-A8694A2AE404}"/>
          </ac:grpSpMkLst>
        </pc:grpChg>
        <pc:grpChg chg="add mod">
          <ac:chgData name="Julie Ménard" userId="af8915d8-20b3-4f44-9602-14638a6fb398" providerId="ADAL" clId="{0E4599FD-C7E7-4540-8102-1F3B653E5570}" dt="2020-11-24T18:02:25.268" v="697" actId="1076"/>
          <ac:grpSpMkLst>
            <pc:docMk/>
            <pc:sldMk cId="1144101869" sldId="258"/>
            <ac:grpSpMk id="18" creationId="{782CF1FF-B4BB-41BE-A5BF-84E2283EB18A}"/>
          </ac:grpSpMkLst>
        </pc:grpChg>
        <pc:grpChg chg="add mod">
          <ac:chgData name="Julie Ménard" userId="af8915d8-20b3-4f44-9602-14638a6fb398" providerId="ADAL" clId="{0E4599FD-C7E7-4540-8102-1F3B653E5570}" dt="2020-11-24T18:03:18.684" v="709" actId="164"/>
          <ac:grpSpMkLst>
            <pc:docMk/>
            <pc:sldMk cId="1144101869" sldId="258"/>
            <ac:grpSpMk id="19" creationId="{40E920A7-53F1-41F8-8E3C-2F55E898C606}"/>
          </ac:grpSpMkLst>
        </pc:grpChg>
        <pc:grpChg chg="add mod">
          <ac:chgData name="Julie Ménard" userId="af8915d8-20b3-4f44-9602-14638a6fb398" providerId="ADAL" clId="{0E4599FD-C7E7-4540-8102-1F3B653E5570}" dt="2020-11-24T18:03:25.976" v="710" actId="1076"/>
          <ac:grpSpMkLst>
            <pc:docMk/>
            <pc:sldMk cId="1144101869" sldId="258"/>
            <ac:grpSpMk id="20" creationId="{E81CC571-3E93-4B72-9508-163283DF84E7}"/>
          </ac:grpSpMkLst>
        </pc:grpChg>
        <pc:grpChg chg="add mod">
          <ac:chgData name="Julie Ménard" userId="af8915d8-20b3-4f44-9602-14638a6fb398" providerId="ADAL" clId="{0E4599FD-C7E7-4540-8102-1F3B653E5570}" dt="2020-11-24T18:06:09.696" v="719" actId="1076"/>
          <ac:grpSpMkLst>
            <pc:docMk/>
            <pc:sldMk cId="1144101869" sldId="258"/>
            <ac:grpSpMk id="21" creationId="{789D6590-2B4A-4148-9E12-2AB44EB79900}"/>
          </ac:grpSpMkLst>
        </pc:grpChg>
        <pc:grpChg chg="add mod">
          <ac:chgData name="Julie Ménard" userId="af8915d8-20b3-4f44-9602-14638a6fb398" providerId="ADAL" clId="{0E4599FD-C7E7-4540-8102-1F3B653E5570}" dt="2020-11-24T21:01:11.233" v="815" actId="1076"/>
          <ac:grpSpMkLst>
            <pc:docMk/>
            <pc:sldMk cId="1144101869" sldId="258"/>
            <ac:grpSpMk id="22" creationId="{86380B66-2D0A-4E0D-BBC9-1EACD00CD97B}"/>
          </ac:grpSpMkLst>
        </pc:grpChg>
        <pc:grpChg chg="add mod">
          <ac:chgData name="Julie Ménard" userId="af8915d8-20b3-4f44-9602-14638a6fb398" providerId="ADAL" clId="{0E4599FD-C7E7-4540-8102-1F3B653E5570}" dt="2020-11-24T18:09:42.849" v="735" actId="1076"/>
          <ac:grpSpMkLst>
            <pc:docMk/>
            <pc:sldMk cId="1144101869" sldId="258"/>
            <ac:grpSpMk id="24" creationId="{66DAE104-9E51-43D7-922E-E5727AEC03FA}"/>
          </ac:grpSpMkLst>
        </pc:grpChg>
        <pc:grpChg chg="add mod topLvl">
          <ac:chgData name="Julie Ménard" userId="af8915d8-20b3-4f44-9602-14638a6fb398" providerId="ADAL" clId="{0E4599FD-C7E7-4540-8102-1F3B653E5570}" dt="2020-11-24T21:03:54.160" v="823"/>
          <ac:grpSpMkLst>
            <pc:docMk/>
            <pc:sldMk cId="1144101869" sldId="258"/>
            <ac:grpSpMk id="27" creationId="{6CA947B7-FA81-4763-AB94-40D89CC95C4D}"/>
          </ac:grpSpMkLst>
        </pc:grpChg>
        <pc:grpChg chg="add del mod">
          <ac:chgData name="Julie Ménard" userId="af8915d8-20b3-4f44-9602-14638a6fb398" providerId="ADAL" clId="{0E4599FD-C7E7-4540-8102-1F3B653E5570}" dt="2020-11-24T17:03:11.199" v="413" actId="165"/>
          <ac:grpSpMkLst>
            <pc:docMk/>
            <pc:sldMk cId="1144101869" sldId="258"/>
            <ac:grpSpMk id="28" creationId="{C5E78976-64E9-4FF6-8F91-1C58AF4D66A3}"/>
          </ac:grpSpMkLst>
        </pc:grpChg>
        <pc:grpChg chg="add mod">
          <ac:chgData name="Julie Ménard" userId="af8915d8-20b3-4f44-9602-14638a6fb398" providerId="ADAL" clId="{0E4599FD-C7E7-4540-8102-1F3B653E5570}" dt="2020-11-24T20:53:58.713" v="800"/>
          <ac:grpSpMkLst>
            <pc:docMk/>
            <pc:sldMk cId="1144101869" sldId="258"/>
            <ac:grpSpMk id="29" creationId="{5B923A1B-29E3-4069-9001-967CEE4C3AE4}"/>
          </ac:grpSpMkLst>
        </pc:grpChg>
        <pc:grpChg chg="add mod">
          <ac:chgData name="Julie Ménard" userId="af8915d8-20b3-4f44-9602-14638a6fb398" providerId="ADAL" clId="{0E4599FD-C7E7-4540-8102-1F3B653E5570}" dt="2020-11-24T20:53:58.713" v="800"/>
          <ac:grpSpMkLst>
            <pc:docMk/>
            <pc:sldMk cId="1144101869" sldId="258"/>
            <ac:grpSpMk id="31" creationId="{DB30841A-C95E-48F9-940B-36A735658781}"/>
          </ac:grpSpMkLst>
        </pc:grpChg>
        <pc:grpChg chg="add mod">
          <ac:chgData name="Julie Ménard" userId="af8915d8-20b3-4f44-9602-14638a6fb398" providerId="ADAL" clId="{0E4599FD-C7E7-4540-8102-1F3B653E5570}" dt="2020-11-24T17:39:22.601" v="615"/>
          <ac:grpSpMkLst>
            <pc:docMk/>
            <pc:sldMk cId="1144101869" sldId="258"/>
            <ac:grpSpMk id="83" creationId="{460718FD-4DF7-4C5B-92DF-A48CAD17BFF0}"/>
          </ac:grpSpMkLst>
        </pc:grpChg>
        <pc:grpChg chg="add mod">
          <ac:chgData name="Julie Ménard" userId="af8915d8-20b3-4f44-9602-14638a6fb398" providerId="ADAL" clId="{0E4599FD-C7E7-4540-8102-1F3B653E5570}" dt="2020-11-24T17:41:22.526" v="630" actId="164"/>
          <ac:grpSpMkLst>
            <pc:docMk/>
            <pc:sldMk cId="1144101869" sldId="258"/>
            <ac:grpSpMk id="89" creationId="{F451CAC4-A02A-4F83-AB06-73454918FE0E}"/>
          </ac:grpSpMkLst>
        </pc:grpChg>
        <pc:grpChg chg="add mod">
          <ac:chgData name="Julie Ménard" userId="af8915d8-20b3-4f44-9602-14638a6fb398" providerId="ADAL" clId="{0E4599FD-C7E7-4540-8102-1F3B653E5570}" dt="2020-11-24T21:55:30.847" v="847"/>
          <ac:grpSpMkLst>
            <pc:docMk/>
            <pc:sldMk cId="1144101869" sldId="258"/>
            <ac:grpSpMk id="95" creationId="{E114510D-DFF2-4D29-8CB9-7C468C3CBD45}"/>
          </ac:grpSpMkLst>
        </pc:grpChg>
        <pc:grpChg chg="add mod">
          <ac:chgData name="Julie Ménard" userId="af8915d8-20b3-4f44-9602-14638a6fb398" providerId="ADAL" clId="{0E4599FD-C7E7-4540-8102-1F3B653E5570}" dt="2020-11-24T17:43:33.436" v="658" actId="1076"/>
          <ac:grpSpMkLst>
            <pc:docMk/>
            <pc:sldMk cId="1144101869" sldId="258"/>
            <ac:grpSpMk id="99" creationId="{1F6D5549-C901-41FD-95B2-F90CDD9195B7}"/>
          </ac:grpSpMkLst>
        </pc:grpChg>
        <pc:grpChg chg="add mod">
          <ac:chgData name="Julie Ménard" userId="af8915d8-20b3-4f44-9602-14638a6fb398" providerId="ADAL" clId="{0E4599FD-C7E7-4540-8102-1F3B653E5570}" dt="2020-11-24T17:43:58.674" v="668" actId="164"/>
          <ac:grpSpMkLst>
            <pc:docMk/>
            <pc:sldMk cId="1144101869" sldId="258"/>
            <ac:grpSpMk id="103" creationId="{CAFC2092-F77A-4DEF-A12E-AC731F9B76D6}"/>
          </ac:grpSpMkLst>
        </pc:grpChg>
        <pc:grpChg chg="add mod">
          <ac:chgData name="Julie Ménard" userId="af8915d8-20b3-4f44-9602-14638a6fb398" providerId="ADAL" clId="{0E4599FD-C7E7-4540-8102-1F3B653E5570}" dt="2020-11-24T19:30:49.338" v="778"/>
          <ac:grpSpMkLst>
            <pc:docMk/>
            <pc:sldMk cId="1144101869" sldId="258"/>
            <ac:grpSpMk id="107" creationId="{18BD8DF9-3223-4630-86B9-926DA955BDE4}"/>
          </ac:grpSpMkLst>
        </pc:grpChg>
        <pc:grpChg chg="add mod">
          <ac:chgData name="Julie Ménard" userId="af8915d8-20b3-4f44-9602-14638a6fb398" providerId="ADAL" clId="{0E4599FD-C7E7-4540-8102-1F3B653E5570}" dt="2020-11-24T16:59:58.620" v="392" actId="1076"/>
          <ac:grpSpMkLst>
            <pc:docMk/>
            <pc:sldMk cId="1144101869" sldId="258"/>
            <ac:grpSpMk id="111" creationId="{FD3D9F78-BFB1-4093-8645-8282AAEAEF41}"/>
          </ac:grpSpMkLst>
        </pc:grpChg>
        <pc:grpChg chg="add del mod">
          <ac:chgData name="Julie Ménard" userId="af8915d8-20b3-4f44-9602-14638a6fb398" providerId="ADAL" clId="{0E4599FD-C7E7-4540-8102-1F3B653E5570}" dt="2020-11-24T17:44:46.646" v="685" actId="165"/>
          <ac:grpSpMkLst>
            <pc:docMk/>
            <pc:sldMk cId="1144101869" sldId="258"/>
            <ac:grpSpMk id="115" creationId="{EA3EDE51-878F-4EA5-ACD5-9E7B45827D6F}"/>
          </ac:grpSpMkLst>
        </pc:grpChg>
        <pc:grpChg chg="add mod">
          <ac:chgData name="Julie Ménard" userId="af8915d8-20b3-4f44-9602-14638a6fb398" providerId="ADAL" clId="{0E4599FD-C7E7-4540-8102-1F3B653E5570}" dt="2020-11-24T18:02:20.191" v="696" actId="164"/>
          <ac:grpSpMkLst>
            <pc:docMk/>
            <pc:sldMk cId="1144101869" sldId="258"/>
            <ac:grpSpMk id="121" creationId="{00CBB344-E7C3-4CF5-B213-271B4F5EF35C}"/>
          </ac:grpSpMkLst>
        </pc:grpChg>
        <pc:grpChg chg="add mod">
          <ac:chgData name="Julie Ménard" userId="af8915d8-20b3-4f44-9602-14638a6fb398" providerId="ADAL" clId="{0E4599FD-C7E7-4540-8102-1F3B653E5570}" dt="2020-11-24T21:03:54.160" v="823"/>
          <ac:grpSpMkLst>
            <pc:docMk/>
            <pc:sldMk cId="1144101869" sldId="258"/>
            <ac:grpSpMk id="123" creationId="{BCBBC4E9-A363-4659-AC48-FCBA6294C471}"/>
          </ac:grpSpMkLst>
        </pc:grpChg>
        <pc:grpChg chg="add mod">
          <ac:chgData name="Julie Ménard" userId="af8915d8-20b3-4f44-9602-14638a6fb398" providerId="ADAL" clId="{0E4599FD-C7E7-4540-8102-1F3B653E5570}" dt="2020-11-24T20:05:48.650" v="790"/>
          <ac:grpSpMkLst>
            <pc:docMk/>
            <pc:sldMk cId="1144101869" sldId="258"/>
            <ac:grpSpMk id="124" creationId="{9D77823F-EBD3-476A-AE9D-52B9ADEFD43A}"/>
          </ac:grpSpMkLst>
        </pc:grpChg>
        <pc:grpChg chg="add mod">
          <ac:chgData name="Julie Ménard" userId="af8915d8-20b3-4f44-9602-14638a6fb398" providerId="ADAL" clId="{0E4599FD-C7E7-4540-8102-1F3B653E5570}" dt="2020-11-24T17:06:38.521" v="438" actId="1076"/>
          <ac:grpSpMkLst>
            <pc:docMk/>
            <pc:sldMk cId="1144101869" sldId="258"/>
            <ac:grpSpMk id="125" creationId="{8DC5FDFF-DDAD-4653-A146-9A05B463B876}"/>
          </ac:grpSpMkLst>
        </pc:grpChg>
        <pc:grpChg chg="add mod">
          <ac:chgData name="Julie Ménard" userId="af8915d8-20b3-4f44-9602-14638a6fb398" providerId="ADAL" clId="{0E4599FD-C7E7-4540-8102-1F3B653E5570}" dt="2020-11-24T20:08:12.806" v="793"/>
          <ac:grpSpMkLst>
            <pc:docMk/>
            <pc:sldMk cId="1144101869" sldId="258"/>
            <ac:grpSpMk id="126" creationId="{9CADFFB2-AD74-47D1-9184-5AE6A9B4B0C2}"/>
          </ac:grpSpMkLst>
        </pc:grpChg>
        <pc:grpChg chg="add mod">
          <ac:chgData name="Julie Ménard" userId="af8915d8-20b3-4f44-9602-14638a6fb398" providerId="ADAL" clId="{0E4599FD-C7E7-4540-8102-1F3B653E5570}" dt="2020-11-24T17:09:35.118" v="456" actId="1076"/>
          <ac:grpSpMkLst>
            <pc:docMk/>
            <pc:sldMk cId="1144101869" sldId="258"/>
            <ac:grpSpMk id="127" creationId="{8A697505-16BA-43A2-884A-253FF6DE3439}"/>
          </ac:grpSpMkLst>
        </pc:grpChg>
        <pc:grpChg chg="add del mod">
          <ac:chgData name="Julie Ménard" userId="af8915d8-20b3-4f44-9602-14638a6fb398" providerId="ADAL" clId="{0E4599FD-C7E7-4540-8102-1F3B653E5570}" dt="2020-11-24T18:15:21.244" v="765" actId="478"/>
          <ac:grpSpMkLst>
            <pc:docMk/>
            <pc:sldMk cId="1144101869" sldId="258"/>
            <ac:grpSpMk id="130" creationId="{D7EFAB78-630E-488A-AD8E-0F8C1A5C33D9}"/>
          </ac:grpSpMkLst>
        </pc:grpChg>
        <pc:grpChg chg="add del mod">
          <ac:chgData name="Julie Ménard" userId="af8915d8-20b3-4f44-9602-14638a6fb398" providerId="ADAL" clId="{0E4599FD-C7E7-4540-8102-1F3B653E5570}" dt="2020-11-24T18:02:51.090" v="705" actId="165"/>
          <ac:grpSpMkLst>
            <pc:docMk/>
            <pc:sldMk cId="1144101869" sldId="258"/>
            <ac:grpSpMk id="133" creationId="{B27BBDAF-0832-4EA1-80F2-E7C8E616E0F0}"/>
          </ac:grpSpMkLst>
        </pc:grpChg>
        <pc:grpChg chg="add mod">
          <ac:chgData name="Julie Ménard" userId="af8915d8-20b3-4f44-9602-14638a6fb398" providerId="ADAL" clId="{0E4599FD-C7E7-4540-8102-1F3B653E5570}" dt="2020-11-24T20:05:48.650" v="790"/>
          <ac:grpSpMkLst>
            <pc:docMk/>
            <pc:sldMk cId="1144101869" sldId="258"/>
            <ac:grpSpMk id="134" creationId="{8B7770A8-D06A-40EC-B97B-C98D05F22C8C}"/>
          </ac:grpSpMkLst>
        </pc:grpChg>
        <pc:grpChg chg="add mod">
          <ac:chgData name="Julie Ménard" userId="af8915d8-20b3-4f44-9602-14638a6fb398" providerId="ADAL" clId="{0E4599FD-C7E7-4540-8102-1F3B653E5570}" dt="2020-11-24T18:06:05.543" v="718" actId="164"/>
          <ac:grpSpMkLst>
            <pc:docMk/>
            <pc:sldMk cId="1144101869" sldId="258"/>
            <ac:grpSpMk id="141" creationId="{9B941A6C-0C22-4B8E-B300-E1D5F8DA3B08}"/>
          </ac:grpSpMkLst>
        </pc:grpChg>
        <pc:grpChg chg="add mod">
          <ac:chgData name="Julie Ménard" userId="af8915d8-20b3-4f44-9602-14638a6fb398" providerId="ADAL" clId="{0E4599FD-C7E7-4540-8102-1F3B653E5570}" dt="2020-11-24T17:09:30.321" v="455" actId="164"/>
          <ac:grpSpMkLst>
            <pc:docMk/>
            <pc:sldMk cId="1144101869" sldId="258"/>
            <ac:grpSpMk id="142" creationId="{330E5E2F-68D1-48FD-AF1F-E7459FDF7B71}"/>
          </ac:grpSpMkLst>
        </pc:grpChg>
        <pc:grpChg chg="add mod">
          <ac:chgData name="Julie Ménard" userId="af8915d8-20b3-4f44-9602-14638a6fb398" providerId="ADAL" clId="{0E4599FD-C7E7-4540-8102-1F3B653E5570}" dt="2020-11-24T17:10:13.710" v="462" actId="164"/>
          <ac:grpSpMkLst>
            <pc:docMk/>
            <pc:sldMk cId="1144101869" sldId="258"/>
            <ac:grpSpMk id="146" creationId="{9755E11F-2FC4-4D06-B4E0-FF0894C0088D}"/>
          </ac:grpSpMkLst>
        </pc:grpChg>
        <pc:grpChg chg="add mod">
          <ac:chgData name="Julie Ménard" userId="af8915d8-20b3-4f44-9602-14638a6fb398" providerId="ADAL" clId="{0E4599FD-C7E7-4540-8102-1F3B653E5570}" dt="2020-11-24T17:10:45.360" v="469" actId="164"/>
          <ac:grpSpMkLst>
            <pc:docMk/>
            <pc:sldMk cId="1144101869" sldId="258"/>
            <ac:grpSpMk id="150" creationId="{E3BCC8EB-BC0C-4D43-855C-47CDC29711F0}"/>
          </ac:grpSpMkLst>
        </pc:grpChg>
        <pc:grpChg chg="add mod">
          <ac:chgData name="Julie Ménard" userId="af8915d8-20b3-4f44-9602-14638a6fb398" providerId="ADAL" clId="{0E4599FD-C7E7-4540-8102-1F3B653E5570}" dt="2020-11-24T18:07:09.609" v="725" actId="164"/>
          <ac:grpSpMkLst>
            <pc:docMk/>
            <pc:sldMk cId="1144101869" sldId="258"/>
            <ac:grpSpMk id="153" creationId="{BA669DC3-396C-4BF4-8B64-6748055BCB19}"/>
          </ac:grpSpMkLst>
        </pc:grpChg>
        <pc:grpChg chg="add mod">
          <ac:chgData name="Julie Ménard" userId="af8915d8-20b3-4f44-9602-14638a6fb398" providerId="ADAL" clId="{0E4599FD-C7E7-4540-8102-1F3B653E5570}" dt="2020-11-24T18:09:38.766" v="734" actId="164"/>
          <ac:grpSpMkLst>
            <pc:docMk/>
            <pc:sldMk cId="1144101869" sldId="258"/>
            <ac:grpSpMk id="158" creationId="{12F650D0-3175-49F7-A309-ED718932C532}"/>
          </ac:grpSpMkLst>
        </pc:grpChg>
        <pc:grpChg chg="add del mod">
          <ac:chgData name="Julie Ménard" userId="af8915d8-20b3-4f44-9602-14638a6fb398" providerId="ADAL" clId="{0E4599FD-C7E7-4540-8102-1F3B653E5570}" dt="2020-11-24T17:15:20.063" v="583" actId="165"/>
          <ac:grpSpMkLst>
            <pc:docMk/>
            <pc:sldMk cId="1144101869" sldId="258"/>
            <ac:grpSpMk id="159" creationId="{EB33F69D-84BD-4A9A-96EB-96997D4C21D0}"/>
          </ac:grpSpMkLst>
        </pc:grpChg>
        <pc:grpChg chg="add mod">
          <ac:chgData name="Julie Ménard" userId="af8915d8-20b3-4f44-9602-14638a6fb398" providerId="ADAL" clId="{0E4599FD-C7E7-4540-8102-1F3B653E5570}" dt="2020-11-24T21:31:42.071" v="833"/>
          <ac:grpSpMkLst>
            <pc:docMk/>
            <pc:sldMk cId="1144101869" sldId="258"/>
            <ac:grpSpMk id="163" creationId="{A0DDA1AB-C31C-4E4D-B42C-F582106FCB14}"/>
          </ac:grpSpMkLst>
        </pc:grpChg>
        <pc:grpChg chg="add mod">
          <ac:chgData name="Julie Ménard" userId="af8915d8-20b3-4f44-9602-14638a6fb398" providerId="ADAL" clId="{0E4599FD-C7E7-4540-8102-1F3B653E5570}" dt="2020-11-24T17:10:18.050" v="463" actId="1076"/>
          <ac:grpSpMkLst>
            <pc:docMk/>
            <pc:sldMk cId="1144101869" sldId="258"/>
            <ac:grpSpMk id="1024" creationId="{E924B1CA-5882-45B5-86F1-DA54C23D3C03}"/>
          </ac:grpSpMkLst>
        </pc:grpChg>
        <pc:grpChg chg="add mod">
          <ac:chgData name="Julie Ménard" userId="af8915d8-20b3-4f44-9602-14638a6fb398" providerId="ADAL" clId="{0E4599FD-C7E7-4540-8102-1F3B653E5570}" dt="2020-11-24T21:01:14.812" v="816" actId="1076"/>
          <ac:grpSpMkLst>
            <pc:docMk/>
            <pc:sldMk cId="1144101869" sldId="258"/>
            <ac:grpSpMk id="1025" creationId="{AB63BAD5-3FDA-459D-85E8-A200A2C2DA52}"/>
          </ac:grpSpMkLst>
        </pc:grpChg>
        <pc:grpChg chg="add mod">
          <ac:chgData name="Julie Ménard" userId="af8915d8-20b3-4f44-9602-14638a6fb398" providerId="ADAL" clId="{0E4599FD-C7E7-4540-8102-1F3B653E5570}" dt="2020-11-24T17:11:22.502" v="477" actId="1076"/>
          <ac:grpSpMkLst>
            <pc:docMk/>
            <pc:sldMk cId="1144101869" sldId="258"/>
            <ac:grpSpMk id="1027" creationId="{54D7AD97-8AA3-42A2-9656-ACCC9944E495}"/>
          </ac:grpSpMkLst>
        </pc:grpChg>
        <pc:grpChg chg="add mod">
          <ac:chgData name="Julie Ménard" userId="af8915d8-20b3-4f44-9602-14638a6fb398" providerId="ADAL" clId="{0E4599FD-C7E7-4540-8102-1F3B653E5570}" dt="2020-11-24T17:14:15.329" v="574" actId="1076"/>
          <ac:grpSpMkLst>
            <pc:docMk/>
            <pc:sldMk cId="1144101869" sldId="258"/>
            <ac:grpSpMk id="1031" creationId="{5B8F549D-4056-4080-9620-6505DCCA6F90}"/>
          </ac:grpSpMkLst>
        </pc:grpChg>
        <pc:grpChg chg="add del mod">
          <ac:chgData name="Julie Ménard" userId="af8915d8-20b3-4f44-9602-14638a6fb398" providerId="ADAL" clId="{0E4599FD-C7E7-4540-8102-1F3B653E5570}" dt="2020-11-24T18:15:24.228" v="766" actId="478"/>
          <ac:grpSpMkLst>
            <pc:docMk/>
            <pc:sldMk cId="1144101869" sldId="258"/>
            <ac:grpSpMk id="1033" creationId="{C0100755-5CDE-47DE-B94C-0151141E0843}"/>
          </ac:grpSpMkLst>
        </pc:grpChg>
        <pc:grpChg chg="add mod">
          <ac:chgData name="Julie Ménard" userId="af8915d8-20b3-4f44-9602-14638a6fb398" providerId="ADAL" clId="{0E4599FD-C7E7-4540-8102-1F3B653E5570}" dt="2020-11-24T21:32:12.207" v="836" actId="1076"/>
          <ac:grpSpMkLst>
            <pc:docMk/>
            <pc:sldMk cId="1144101869" sldId="258"/>
            <ac:grpSpMk id="1035" creationId="{00DF819D-78E7-4C9C-8DAD-FC2CD8C6BA44}"/>
          </ac:grpSpMkLst>
        </pc:grpChg>
        <pc:grpChg chg="add mod">
          <ac:chgData name="Julie Ménard" userId="af8915d8-20b3-4f44-9602-14638a6fb398" providerId="ADAL" clId="{0E4599FD-C7E7-4540-8102-1F3B653E5570}" dt="2020-11-24T17:17:33.642" v="603" actId="1076"/>
          <ac:grpSpMkLst>
            <pc:docMk/>
            <pc:sldMk cId="1144101869" sldId="258"/>
            <ac:grpSpMk id="1038" creationId="{2D641D9E-55D1-4BEE-A049-617968876D0C}"/>
          </ac:grpSpMkLst>
        </pc:grpChg>
        <pc:picChg chg="mod topLvl">
          <ac:chgData name="Julie Ménard" userId="af8915d8-20b3-4f44-9602-14638a6fb398" providerId="ADAL" clId="{0E4599FD-C7E7-4540-8102-1F3B653E5570}" dt="2020-11-24T17:06:31.652" v="437" actId="164"/>
          <ac:picMkLst>
            <pc:docMk/>
            <pc:sldMk cId="1144101869" sldId="258"/>
            <ac:picMk id="3" creationId="{F17D963F-5888-4554-890D-3106C815E489}"/>
          </ac:picMkLst>
        </pc:picChg>
        <pc:picChg chg="add mod">
          <ac:chgData name="Julie Ménard" userId="af8915d8-20b3-4f44-9602-14638a6fb398" providerId="ADAL" clId="{0E4599FD-C7E7-4540-8102-1F3B653E5570}" dt="2020-11-24T17:40:43.561" v="623" actId="164"/>
          <ac:picMkLst>
            <pc:docMk/>
            <pc:sldMk cId="1144101869" sldId="258"/>
            <ac:picMk id="7" creationId="{A743AA0C-2C0C-493D-89E9-8823E03F4C3D}"/>
          </ac:picMkLst>
        </pc:picChg>
        <pc:picChg chg="add mod">
          <ac:chgData name="Julie Ménard" userId="af8915d8-20b3-4f44-9602-14638a6fb398" providerId="ADAL" clId="{0E4599FD-C7E7-4540-8102-1F3B653E5570}" dt="2020-11-24T17:42:25.573" v="642" actId="164"/>
          <ac:picMkLst>
            <pc:docMk/>
            <pc:sldMk cId="1144101869" sldId="258"/>
            <ac:picMk id="9" creationId="{6800AA89-7ABD-43E1-888B-D550969C7324}"/>
          </ac:picMkLst>
        </pc:picChg>
        <pc:picChg chg="add mod">
          <ac:chgData name="Julie Ménard" userId="af8915d8-20b3-4f44-9602-14638a6fb398" providerId="ADAL" clId="{0E4599FD-C7E7-4540-8102-1F3B653E5570}" dt="2020-11-24T17:14:09.226" v="573" actId="164"/>
          <ac:picMkLst>
            <pc:docMk/>
            <pc:sldMk cId="1144101869" sldId="258"/>
            <ac:picMk id="11" creationId="{CB89E8B0-AF8B-493F-B9F8-EC0AB59BA449}"/>
          </ac:picMkLst>
        </pc:picChg>
        <pc:picChg chg="add mod">
          <ac:chgData name="Julie Ménard" userId="af8915d8-20b3-4f44-9602-14638a6fb398" providerId="ADAL" clId="{0E4599FD-C7E7-4540-8102-1F3B653E5570}" dt="2020-11-24T17:17:26.559" v="602" actId="164"/>
          <ac:picMkLst>
            <pc:docMk/>
            <pc:sldMk cId="1144101869" sldId="258"/>
            <ac:picMk id="13" creationId="{F96A895E-8910-45E2-929D-D7213642C1C9}"/>
          </ac:picMkLst>
        </pc:picChg>
        <pc:picChg chg="add mod">
          <ac:chgData name="Julie Ménard" userId="af8915d8-20b3-4f44-9602-14638a6fb398" providerId="ADAL" clId="{0E4599FD-C7E7-4540-8102-1F3B653E5570}" dt="2020-11-24T20:08:12.806" v="793"/>
          <ac:picMkLst>
            <pc:docMk/>
            <pc:sldMk cId="1144101869" sldId="258"/>
            <ac:picMk id="15" creationId="{44B152B5-30CB-4B4D-84BA-251CAEA047FF}"/>
          </ac:picMkLst>
        </pc:picChg>
        <pc:picChg chg="add del mod">
          <ac:chgData name="Julie Ménard" userId="af8915d8-20b3-4f44-9602-14638a6fb398" providerId="ADAL" clId="{0E4599FD-C7E7-4540-8102-1F3B653E5570}" dt="2020-11-23T20:23:21.199" v="34" actId="478"/>
          <ac:picMkLst>
            <pc:docMk/>
            <pc:sldMk cId="1144101869" sldId="258"/>
            <ac:picMk id="17" creationId="{2F753558-C1F3-4A96-960B-C98A9BD29B06}"/>
          </ac:picMkLst>
        </pc:picChg>
        <pc:picChg chg="add del mod">
          <ac:chgData name="Julie Ménard" userId="af8915d8-20b3-4f44-9602-14638a6fb398" providerId="ADAL" clId="{0E4599FD-C7E7-4540-8102-1F3B653E5570}" dt="2020-11-23T20:23:57.097" v="38" actId="478"/>
          <ac:picMkLst>
            <pc:docMk/>
            <pc:sldMk cId="1144101869" sldId="258"/>
            <ac:picMk id="20" creationId="{C182A9BC-9991-4840-AB79-232573C13667}"/>
          </ac:picMkLst>
        </pc:picChg>
        <pc:picChg chg="add mod topLvl">
          <ac:chgData name="Julie Ménard" userId="af8915d8-20b3-4f44-9602-14638a6fb398" providerId="ADAL" clId="{0E4599FD-C7E7-4540-8102-1F3B653E5570}" dt="2020-11-24T21:03:54.160" v="823"/>
          <ac:picMkLst>
            <pc:docMk/>
            <pc:sldMk cId="1144101869" sldId="258"/>
            <ac:picMk id="23" creationId="{C6EE5247-2AAE-43FA-83E3-6C2C2BD8E831}"/>
          </ac:picMkLst>
        </pc:picChg>
        <pc:picChg chg="add mod">
          <ac:chgData name="Julie Ménard" userId="af8915d8-20b3-4f44-9602-14638a6fb398" providerId="ADAL" clId="{0E4599FD-C7E7-4540-8102-1F3B653E5570}" dt="2020-11-24T19:24:00.883" v="776"/>
          <ac:picMkLst>
            <pc:docMk/>
            <pc:sldMk cId="1144101869" sldId="258"/>
            <ac:picMk id="30" creationId="{94E2E70C-5E58-440B-ADF4-8226DF356AC3}"/>
          </ac:picMkLst>
        </pc:picChg>
        <pc:picChg chg="add del mod">
          <ac:chgData name="Julie Ménard" userId="af8915d8-20b3-4f44-9602-14638a6fb398" providerId="ADAL" clId="{0E4599FD-C7E7-4540-8102-1F3B653E5570}" dt="2020-11-23T20:29:39.678" v="66" actId="478"/>
          <ac:picMkLst>
            <pc:docMk/>
            <pc:sldMk cId="1144101869" sldId="258"/>
            <ac:picMk id="33" creationId="{C7573740-1FC1-4880-82B1-D39C88ACC645}"/>
          </ac:picMkLst>
        </pc:picChg>
        <pc:picChg chg="add del mod">
          <ac:chgData name="Julie Ménard" userId="af8915d8-20b3-4f44-9602-14638a6fb398" providerId="ADAL" clId="{0E4599FD-C7E7-4540-8102-1F3B653E5570}" dt="2020-11-23T20:30:20.832" v="71" actId="931"/>
          <ac:picMkLst>
            <pc:docMk/>
            <pc:sldMk cId="1144101869" sldId="258"/>
            <ac:picMk id="36" creationId="{FC467F75-C882-4823-8FFC-546248D86298}"/>
          </ac:picMkLst>
        </pc:picChg>
        <pc:picChg chg="add mod">
          <ac:chgData name="Julie Ménard" userId="af8915d8-20b3-4f44-9602-14638a6fb398" providerId="ADAL" clId="{0E4599FD-C7E7-4540-8102-1F3B653E5570}" dt="2020-11-24T20:53:58.713" v="800"/>
          <ac:picMkLst>
            <pc:docMk/>
            <pc:sldMk cId="1144101869" sldId="258"/>
            <ac:picMk id="39" creationId="{AFF9D15A-D273-4DCF-81F1-3C4C426C1EA0}"/>
          </ac:picMkLst>
        </pc:picChg>
        <pc:picChg chg="add mod">
          <ac:chgData name="Julie Ménard" userId="af8915d8-20b3-4f44-9602-14638a6fb398" providerId="ADAL" clId="{0E4599FD-C7E7-4540-8102-1F3B653E5570}" dt="2020-11-24T18:09:38.766" v="734" actId="164"/>
          <ac:picMkLst>
            <pc:docMk/>
            <pc:sldMk cId="1144101869" sldId="258"/>
            <ac:picMk id="42" creationId="{B983A822-EBBC-4059-AB45-703AD64C9AD1}"/>
          </ac:picMkLst>
        </pc:picChg>
        <pc:picChg chg="add del mod">
          <ac:chgData name="Julie Ménard" userId="af8915d8-20b3-4f44-9602-14638a6fb398" providerId="ADAL" clId="{0E4599FD-C7E7-4540-8102-1F3B653E5570}" dt="2020-11-23T20:34:41.432" v="89" actId="478"/>
          <ac:picMkLst>
            <pc:docMk/>
            <pc:sldMk cId="1144101869" sldId="258"/>
            <ac:picMk id="45" creationId="{537642A4-CE8B-4038-8F87-5CDB027D956D}"/>
          </ac:picMkLst>
        </pc:picChg>
        <pc:picChg chg="add del mod">
          <ac:chgData name="Julie Ménard" userId="af8915d8-20b3-4f44-9602-14638a6fb398" providerId="ADAL" clId="{0E4599FD-C7E7-4540-8102-1F3B653E5570}" dt="2020-11-23T20:35:59.848" v="93" actId="478"/>
          <ac:picMkLst>
            <pc:docMk/>
            <pc:sldMk cId="1144101869" sldId="258"/>
            <ac:picMk id="48" creationId="{944A8817-433E-498D-8F4C-789483B3E8C8}"/>
          </ac:picMkLst>
        </pc:picChg>
        <pc:picChg chg="add del mod">
          <ac:chgData name="Julie Ménard" userId="af8915d8-20b3-4f44-9602-14638a6fb398" providerId="ADAL" clId="{0E4599FD-C7E7-4540-8102-1F3B653E5570}" dt="2020-11-23T20:37:43.145" v="97" actId="478"/>
          <ac:picMkLst>
            <pc:docMk/>
            <pc:sldMk cId="1144101869" sldId="258"/>
            <ac:picMk id="51" creationId="{E2D9166D-4138-4BE8-9820-CD9B12078074}"/>
          </ac:picMkLst>
        </pc:picChg>
        <pc:picChg chg="add mod">
          <ac:chgData name="Julie Ménard" userId="af8915d8-20b3-4f44-9602-14638a6fb398" providerId="ADAL" clId="{0E4599FD-C7E7-4540-8102-1F3B653E5570}" dt="2020-11-24T17:09:30.321" v="455" actId="164"/>
          <ac:picMkLst>
            <pc:docMk/>
            <pc:sldMk cId="1144101869" sldId="258"/>
            <ac:picMk id="54" creationId="{6FC637D7-C3CB-4B97-B0AE-40F636E120ED}"/>
          </ac:picMkLst>
        </pc:picChg>
        <pc:picChg chg="add del mod">
          <ac:chgData name="Julie Ménard" userId="af8915d8-20b3-4f44-9602-14638a6fb398" providerId="ADAL" clId="{0E4599FD-C7E7-4540-8102-1F3B653E5570}" dt="2020-11-23T22:21:34.166" v="106" actId="478"/>
          <ac:picMkLst>
            <pc:docMk/>
            <pc:sldMk cId="1144101869" sldId="258"/>
            <ac:picMk id="56" creationId="{C8AA6784-4758-45D8-90CF-47B6AE411C46}"/>
          </ac:picMkLst>
        </pc:picChg>
        <pc:picChg chg="add mod">
          <ac:chgData name="Julie Ménard" userId="af8915d8-20b3-4f44-9602-14638a6fb398" providerId="ADAL" clId="{0E4599FD-C7E7-4540-8102-1F3B653E5570}" dt="2020-11-24T19:30:49.338" v="778"/>
          <ac:picMkLst>
            <pc:docMk/>
            <pc:sldMk cId="1144101869" sldId="258"/>
            <ac:picMk id="58" creationId="{C7ED93D6-5612-49C7-B800-BF92D3AF5F5E}"/>
          </ac:picMkLst>
        </pc:picChg>
        <pc:picChg chg="add mod">
          <ac:chgData name="Julie Ménard" userId="af8915d8-20b3-4f44-9602-14638a6fb398" providerId="ADAL" clId="{0E4599FD-C7E7-4540-8102-1F3B653E5570}" dt="2020-11-24T18:02:20.191" v="696" actId="164"/>
          <ac:picMkLst>
            <pc:docMk/>
            <pc:sldMk cId="1144101869" sldId="258"/>
            <ac:picMk id="61" creationId="{9C0D0D75-C68A-4143-84E6-DC9B15777785}"/>
          </ac:picMkLst>
        </pc:picChg>
        <pc:picChg chg="add mod">
          <ac:chgData name="Julie Ménard" userId="af8915d8-20b3-4f44-9602-14638a6fb398" providerId="ADAL" clId="{0E4599FD-C7E7-4540-8102-1F3B653E5570}" dt="2020-11-24T16:54:08.139" v="340"/>
          <ac:picMkLst>
            <pc:docMk/>
            <pc:sldMk cId="1144101869" sldId="258"/>
            <ac:picMk id="63" creationId="{A4F609CB-7A2A-49D2-A283-41787CEA8A8C}"/>
          </ac:picMkLst>
        </pc:picChg>
        <pc:picChg chg="add mod">
          <ac:chgData name="Julie Ménard" userId="af8915d8-20b3-4f44-9602-14638a6fb398" providerId="ADAL" clId="{0E4599FD-C7E7-4540-8102-1F3B653E5570}" dt="2020-11-24T18:06:05.543" v="718" actId="164"/>
          <ac:picMkLst>
            <pc:docMk/>
            <pc:sldMk cId="1144101869" sldId="258"/>
            <ac:picMk id="65" creationId="{38090BBC-8180-49AE-93EB-A3C0B1070A00}"/>
          </ac:picMkLst>
        </pc:picChg>
        <pc:picChg chg="add mod">
          <ac:chgData name="Julie Ménard" userId="af8915d8-20b3-4f44-9602-14638a6fb398" providerId="ADAL" clId="{0E4599FD-C7E7-4540-8102-1F3B653E5570}" dt="2020-11-24T18:06:05.543" v="718" actId="164"/>
          <ac:picMkLst>
            <pc:docMk/>
            <pc:sldMk cId="1144101869" sldId="258"/>
            <ac:picMk id="67" creationId="{23C97225-AD0C-46DE-A796-A55FCA198CC8}"/>
          </ac:picMkLst>
        </pc:picChg>
        <pc:picChg chg="add mod">
          <ac:chgData name="Julie Ménard" userId="af8915d8-20b3-4f44-9602-14638a6fb398" providerId="ADAL" clId="{0E4599FD-C7E7-4540-8102-1F3B653E5570}" dt="2020-11-24T17:43:58.674" v="668" actId="164"/>
          <ac:picMkLst>
            <pc:docMk/>
            <pc:sldMk cId="1144101869" sldId="258"/>
            <ac:picMk id="69" creationId="{D6AC92D2-9176-4631-97F6-34703EEF91A2}"/>
          </ac:picMkLst>
        </pc:picChg>
        <pc:picChg chg="add mod">
          <ac:chgData name="Julie Ménard" userId="af8915d8-20b3-4f44-9602-14638a6fb398" providerId="ADAL" clId="{0E4599FD-C7E7-4540-8102-1F3B653E5570}" dt="2020-11-24T17:11:18.206" v="476" actId="164"/>
          <ac:picMkLst>
            <pc:docMk/>
            <pc:sldMk cId="1144101869" sldId="258"/>
            <ac:picMk id="71" creationId="{21AEC8F3-386C-4E33-A627-FA104DBF459E}"/>
          </ac:picMkLst>
        </pc:picChg>
        <pc:picChg chg="add mod">
          <ac:chgData name="Julie Ménard" userId="af8915d8-20b3-4f44-9602-14638a6fb398" providerId="ADAL" clId="{0E4599FD-C7E7-4540-8102-1F3B653E5570}" dt="2020-11-24T17:10:13.710" v="462" actId="164"/>
          <ac:picMkLst>
            <pc:docMk/>
            <pc:sldMk cId="1144101869" sldId="258"/>
            <ac:picMk id="73" creationId="{68494567-BD50-4A7D-BA15-358C5BBA7E6E}"/>
          </ac:picMkLst>
        </pc:picChg>
        <pc:picChg chg="add mod">
          <ac:chgData name="Julie Ménard" userId="af8915d8-20b3-4f44-9602-14638a6fb398" providerId="ADAL" clId="{0E4599FD-C7E7-4540-8102-1F3B653E5570}" dt="2020-11-24T21:01:21.493" v="817" actId="1076"/>
          <ac:picMkLst>
            <pc:docMk/>
            <pc:sldMk cId="1144101869" sldId="258"/>
            <ac:picMk id="75" creationId="{BDC5A388-D875-4A58-800E-A4EE96490026}"/>
          </ac:picMkLst>
        </pc:picChg>
        <pc:picChg chg="add del mod">
          <ac:chgData name="Julie Ménard" userId="af8915d8-20b3-4f44-9602-14638a6fb398" providerId="ADAL" clId="{0E4599FD-C7E7-4540-8102-1F3B653E5570}" dt="2020-11-23T22:37:40.450" v="165" actId="478"/>
          <ac:picMkLst>
            <pc:docMk/>
            <pc:sldMk cId="1144101869" sldId="258"/>
            <ac:picMk id="77" creationId="{B11DD8F0-7DE4-4532-A714-A12C16758669}"/>
          </ac:picMkLst>
        </pc:picChg>
        <pc:picChg chg="add del mod">
          <ac:chgData name="Julie Ménard" userId="af8915d8-20b3-4f44-9602-14638a6fb398" providerId="ADAL" clId="{0E4599FD-C7E7-4540-8102-1F3B653E5570}" dt="2020-11-23T22:38:03.551" v="167" actId="478"/>
          <ac:picMkLst>
            <pc:docMk/>
            <pc:sldMk cId="1144101869" sldId="258"/>
            <ac:picMk id="80" creationId="{68990DA6-694E-4C9F-8EB5-60065E58FA20}"/>
          </ac:picMkLst>
        </pc:picChg>
        <pc:picChg chg="add del mod">
          <ac:chgData name="Julie Ménard" userId="af8915d8-20b3-4f44-9602-14638a6fb398" providerId="ADAL" clId="{0E4599FD-C7E7-4540-8102-1F3B653E5570}" dt="2020-11-23T22:38:54.191" v="169" actId="478"/>
          <ac:picMkLst>
            <pc:docMk/>
            <pc:sldMk cId="1144101869" sldId="258"/>
            <ac:picMk id="83" creationId="{7CD5939E-7364-4088-8451-F2A6B65434B8}"/>
          </ac:picMkLst>
        </pc:picChg>
        <pc:picChg chg="add del mod">
          <ac:chgData name="Julie Ménard" userId="af8915d8-20b3-4f44-9602-14638a6fb398" providerId="ADAL" clId="{0E4599FD-C7E7-4540-8102-1F3B653E5570}" dt="2020-11-23T22:39:39.851" v="173" actId="478"/>
          <ac:picMkLst>
            <pc:docMk/>
            <pc:sldMk cId="1144101869" sldId="258"/>
            <ac:picMk id="86" creationId="{E6B76DB4-4185-4F4D-8070-DAD8296458B9}"/>
          </ac:picMkLst>
        </pc:picChg>
        <pc:picChg chg="add del mod">
          <ac:chgData name="Julie Ménard" userId="af8915d8-20b3-4f44-9602-14638a6fb398" providerId="ADAL" clId="{0E4599FD-C7E7-4540-8102-1F3B653E5570}" dt="2020-11-23T22:41:15.895" v="177" actId="478"/>
          <ac:picMkLst>
            <pc:docMk/>
            <pc:sldMk cId="1144101869" sldId="258"/>
            <ac:picMk id="88" creationId="{7D34FE0D-4B46-499A-98A0-D061E087C8C4}"/>
          </ac:picMkLst>
        </pc:picChg>
        <pc:picChg chg="add del mod">
          <ac:chgData name="Julie Ménard" userId="af8915d8-20b3-4f44-9602-14638a6fb398" providerId="ADAL" clId="{0E4599FD-C7E7-4540-8102-1F3B653E5570}" dt="2020-11-24T17:41:52.378" v="636" actId="478"/>
          <ac:picMkLst>
            <pc:docMk/>
            <pc:sldMk cId="1144101869" sldId="258"/>
            <ac:picMk id="91" creationId="{772F64BE-3FEB-4D57-910C-84E1BE05CF4F}"/>
          </ac:picMkLst>
        </pc:picChg>
        <pc:picChg chg="add del mod">
          <ac:chgData name="Julie Ménard" userId="af8915d8-20b3-4f44-9602-14638a6fb398" providerId="ADAL" clId="{0E4599FD-C7E7-4540-8102-1F3B653E5570}" dt="2020-11-24T17:41:50.173" v="635" actId="478"/>
          <ac:picMkLst>
            <pc:docMk/>
            <pc:sldMk cId="1144101869" sldId="258"/>
            <ac:picMk id="92" creationId="{71EE6DAB-5B71-443D-8C68-9C502829EBC4}"/>
          </ac:picMkLst>
        </pc:picChg>
        <pc:picChg chg="add del mod">
          <ac:chgData name="Julie Ménard" userId="af8915d8-20b3-4f44-9602-14638a6fb398" providerId="ADAL" clId="{0E4599FD-C7E7-4540-8102-1F3B653E5570}" dt="2020-11-23T22:44:26.739" v="191" actId="478"/>
          <ac:picMkLst>
            <pc:docMk/>
            <pc:sldMk cId="1144101869" sldId="258"/>
            <ac:picMk id="94" creationId="{E4F7B2A3-6435-4706-AF6A-4EE230301705}"/>
          </ac:picMkLst>
        </pc:picChg>
        <pc:picChg chg="add del mod">
          <ac:chgData name="Julie Ménard" userId="af8915d8-20b3-4f44-9602-14638a6fb398" providerId="ADAL" clId="{0E4599FD-C7E7-4540-8102-1F3B653E5570}" dt="2020-11-23T22:45:43.379" v="195" actId="478"/>
          <ac:picMkLst>
            <pc:docMk/>
            <pc:sldMk cId="1144101869" sldId="258"/>
            <ac:picMk id="97" creationId="{4A379F29-16AC-4C2B-895D-27D9F7AA1E8A}"/>
          </ac:picMkLst>
        </pc:picChg>
        <pc:picChg chg="add del mod">
          <ac:chgData name="Julie Ménard" userId="af8915d8-20b3-4f44-9602-14638a6fb398" providerId="ADAL" clId="{0E4599FD-C7E7-4540-8102-1F3B653E5570}" dt="2020-11-23T22:47:41.093" v="202" actId="478"/>
          <ac:picMkLst>
            <pc:docMk/>
            <pc:sldMk cId="1144101869" sldId="258"/>
            <ac:picMk id="100" creationId="{BBBB6AF6-CDFD-455E-AA9B-8274A5022ABD}"/>
          </ac:picMkLst>
        </pc:picChg>
        <pc:picChg chg="add mod">
          <ac:chgData name="Julie Ménard" userId="af8915d8-20b3-4f44-9602-14638a6fb398" providerId="ADAL" clId="{0E4599FD-C7E7-4540-8102-1F3B653E5570}" dt="2020-11-24T20:05:48.650" v="790"/>
          <ac:picMkLst>
            <pc:docMk/>
            <pc:sldMk cId="1144101869" sldId="258"/>
            <ac:picMk id="102" creationId="{CE2F0988-02EC-44C6-8CE2-9FA5C7B5E44A}"/>
          </ac:picMkLst>
        </pc:picChg>
        <pc:picChg chg="add del mod">
          <ac:chgData name="Julie Ménard" userId="af8915d8-20b3-4f44-9602-14638a6fb398" providerId="ADAL" clId="{0E4599FD-C7E7-4540-8102-1F3B653E5570}" dt="2020-11-24T16:48:41.729" v="318" actId="478"/>
          <ac:picMkLst>
            <pc:docMk/>
            <pc:sldMk cId="1144101869" sldId="258"/>
            <ac:picMk id="104" creationId="{38C90193-CC62-4750-AD00-57FB6460F97B}"/>
          </ac:picMkLst>
        </pc:picChg>
        <pc:picChg chg="add mod">
          <ac:chgData name="Julie Ménard" userId="af8915d8-20b3-4f44-9602-14638a6fb398" providerId="ADAL" clId="{0E4599FD-C7E7-4540-8102-1F3B653E5570}" dt="2020-11-24T21:55:30.847" v="847"/>
          <ac:picMkLst>
            <pc:docMk/>
            <pc:sldMk cId="1144101869" sldId="258"/>
            <ac:picMk id="106" creationId="{7715C917-59C1-4E64-8C20-99557E15BE5A}"/>
          </ac:picMkLst>
        </pc:picChg>
        <pc:picChg chg="add mod">
          <ac:chgData name="Julie Ménard" userId="af8915d8-20b3-4f44-9602-14638a6fb398" providerId="ADAL" clId="{0E4599FD-C7E7-4540-8102-1F3B653E5570}" dt="2020-11-24T17:39:22.601" v="615"/>
          <ac:picMkLst>
            <pc:docMk/>
            <pc:sldMk cId="1144101869" sldId="258"/>
            <ac:picMk id="108" creationId="{52F8E514-FA01-4052-9DEA-2ED182FCC4B1}"/>
          </ac:picMkLst>
        </pc:picChg>
        <pc:picChg chg="add mod">
          <ac:chgData name="Julie Ménard" userId="af8915d8-20b3-4f44-9602-14638a6fb398" providerId="ADAL" clId="{0E4599FD-C7E7-4540-8102-1F3B653E5570}" dt="2020-11-24T16:54:24.167" v="343" actId="1076"/>
          <ac:picMkLst>
            <pc:docMk/>
            <pc:sldMk cId="1144101869" sldId="258"/>
            <ac:picMk id="110" creationId="{B3B10B86-F1A6-4594-947A-E8BBCBBEAAF0}"/>
          </ac:picMkLst>
        </pc:picChg>
        <pc:picChg chg="add del mod">
          <ac:chgData name="Julie Ménard" userId="af8915d8-20b3-4f44-9602-14638a6fb398" providerId="ADAL" clId="{0E4599FD-C7E7-4540-8102-1F3B653E5570}" dt="2020-11-24T16:56:56.522" v="351" actId="478"/>
          <ac:picMkLst>
            <pc:docMk/>
            <pc:sldMk cId="1144101869" sldId="258"/>
            <ac:picMk id="115" creationId="{0149825F-9844-4C9D-B239-1A384E4F4079}"/>
          </ac:picMkLst>
        </pc:picChg>
        <pc:picChg chg="add mod">
          <ac:chgData name="Julie Ménard" userId="af8915d8-20b3-4f44-9602-14638a6fb398" providerId="ADAL" clId="{0E4599FD-C7E7-4540-8102-1F3B653E5570}" dt="2020-11-24T18:07:09.609" v="725" actId="164"/>
          <ac:picMkLst>
            <pc:docMk/>
            <pc:sldMk cId="1144101869" sldId="258"/>
            <ac:picMk id="118" creationId="{9C6FA123-BB69-418B-B0AB-E26464FF89E6}"/>
          </ac:picMkLst>
        </pc:picChg>
        <pc:picChg chg="add mod">
          <ac:chgData name="Julie Ménard" userId="af8915d8-20b3-4f44-9602-14638a6fb398" providerId="ADAL" clId="{0E4599FD-C7E7-4540-8102-1F3B653E5570}" dt="2020-11-24T18:03:18.684" v="709" actId="164"/>
          <ac:picMkLst>
            <pc:docMk/>
            <pc:sldMk cId="1144101869" sldId="258"/>
            <ac:picMk id="120" creationId="{AA354BDA-B7D5-4DD0-99A7-9503F4F8A46D}"/>
          </ac:picMkLst>
        </pc:picChg>
        <pc:picChg chg="add mod">
          <ac:chgData name="Julie Ménard" userId="af8915d8-20b3-4f44-9602-14638a6fb398" providerId="ADAL" clId="{0E4599FD-C7E7-4540-8102-1F3B653E5570}" dt="2020-11-24T21:31:42.071" v="833"/>
          <ac:picMkLst>
            <pc:docMk/>
            <pc:sldMk cId="1144101869" sldId="258"/>
            <ac:picMk id="122" creationId="{470F5B2B-84D6-4430-9CD1-AEAA1C0ECC69}"/>
          </ac:picMkLst>
        </pc:picChg>
        <pc:picChg chg="add del mod">
          <ac:chgData name="Julie Ménard" userId="af8915d8-20b3-4f44-9602-14638a6fb398" providerId="ADAL" clId="{0E4599FD-C7E7-4540-8102-1F3B653E5570}" dt="2020-11-24T16:40:26.266" v="287" actId="478"/>
          <ac:picMkLst>
            <pc:docMk/>
            <pc:sldMk cId="1144101869" sldId="258"/>
            <ac:picMk id="1026" creationId="{4DE7AEB9-D084-4AEB-B83F-64FE9E1CC256}"/>
          </ac:picMkLst>
        </pc:picChg>
        <pc:picChg chg="add del">
          <ac:chgData name="Julie Ménard" userId="af8915d8-20b3-4f44-9602-14638a6fb398" providerId="ADAL" clId="{0E4599FD-C7E7-4540-8102-1F3B653E5570}" dt="2020-11-24T16:40:26.266" v="287" actId="478"/>
          <ac:picMkLst>
            <pc:docMk/>
            <pc:sldMk cId="1144101869" sldId="258"/>
            <ac:picMk id="1028" creationId="{BFBE29C8-627B-4D6A-9B58-CCF632D25496}"/>
          </ac:picMkLst>
        </pc:picChg>
        <pc:picChg chg="add mod">
          <ac:chgData name="Julie Ménard" userId="af8915d8-20b3-4f44-9602-14638a6fb398" providerId="ADAL" clId="{0E4599FD-C7E7-4540-8102-1F3B653E5570}" dt="2020-11-24T17:43:33.436" v="658" actId="1076"/>
          <ac:picMkLst>
            <pc:docMk/>
            <pc:sldMk cId="1144101869" sldId="258"/>
            <ac:picMk id="1030" creationId="{F2D24AA4-0E78-4832-BEC3-2C7730579BDB}"/>
          </ac:picMkLst>
        </pc:picChg>
        <pc:picChg chg="add mod">
          <ac:chgData name="Julie Ménard" userId="af8915d8-20b3-4f44-9602-14638a6fb398" providerId="ADAL" clId="{0E4599FD-C7E7-4540-8102-1F3B653E5570}" dt="2020-11-24T16:54:08.139" v="340"/>
          <ac:picMkLst>
            <pc:docMk/>
            <pc:sldMk cId="1144101869" sldId="258"/>
            <ac:picMk id="1032" creationId="{80A4F7DD-430D-4E12-8713-12FB3EBA8A93}"/>
          </ac:picMkLst>
        </pc:picChg>
        <pc:picChg chg="add mod">
          <ac:chgData name="Julie Ménard" userId="af8915d8-20b3-4f44-9602-14638a6fb398" providerId="ADAL" clId="{0E4599FD-C7E7-4540-8102-1F3B653E5570}" dt="2020-11-24T16:54:08.139" v="340"/>
          <ac:picMkLst>
            <pc:docMk/>
            <pc:sldMk cId="1144101869" sldId="258"/>
            <ac:picMk id="1034" creationId="{4AF06E5C-5E38-4F7D-8DC1-F93A8AC037CA}"/>
          </ac:picMkLst>
        </pc:picChg>
        <pc:picChg chg="mod">
          <ac:chgData name="Julie Ménard" userId="af8915d8-20b3-4f44-9602-14638a6fb398" providerId="ADAL" clId="{0E4599FD-C7E7-4540-8102-1F3B653E5570}" dt="2020-11-24T16:59:58.620" v="392" actId="1076"/>
          <ac:picMkLst>
            <pc:docMk/>
            <pc:sldMk cId="1144101869" sldId="258"/>
            <ac:picMk id="1036" creationId="{1DB6A75D-5F9F-4F14-86D2-1A85139BD46B}"/>
          </ac:picMkLst>
        </pc:picChg>
        <pc:picChg chg="mod">
          <ac:chgData name="Julie Ménard" userId="af8915d8-20b3-4f44-9602-14638a6fb398" providerId="ADAL" clId="{0E4599FD-C7E7-4540-8102-1F3B653E5570}" dt="2020-11-24T16:59:58.620" v="392" actId="1076"/>
          <ac:picMkLst>
            <pc:docMk/>
            <pc:sldMk cId="1144101869" sldId="258"/>
            <ac:picMk id="1037" creationId="{8AD902BD-9AB0-4C86-A84E-03F591B3E3BB}"/>
          </ac:picMkLst>
        </pc:picChg>
      </pc:sldChg>
      <pc:sldChg chg="addSp delSp modSp new del mod setBg modAnim">
        <pc:chgData name="Julie Ménard" userId="af8915d8-20b3-4f44-9602-14638a6fb398" providerId="ADAL" clId="{0E4599FD-C7E7-4540-8102-1F3B653E5570}" dt="2020-11-24T21:41:03.564" v="844" actId="2696"/>
        <pc:sldMkLst>
          <pc:docMk/>
          <pc:sldMk cId="3363452029" sldId="259"/>
        </pc:sldMkLst>
        <pc:spChg chg="add del mod">
          <ac:chgData name="Julie Ménard" userId="af8915d8-20b3-4f44-9602-14638a6fb398" providerId="ADAL" clId="{0E4599FD-C7E7-4540-8102-1F3B653E5570}" dt="2020-11-24T12:07:34.263" v="208" actId="478"/>
          <ac:spMkLst>
            <pc:docMk/>
            <pc:sldMk cId="3363452029" sldId="259"/>
            <ac:spMk id="4" creationId="{E444EB2F-2855-4CE5-B9AC-511973F10F21}"/>
          </ac:spMkLst>
        </pc:spChg>
        <pc:spChg chg="add del mod">
          <ac:chgData name="Julie Ménard" userId="af8915d8-20b3-4f44-9602-14638a6fb398" providerId="ADAL" clId="{0E4599FD-C7E7-4540-8102-1F3B653E5570}" dt="2020-11-24T12:09:09.283" v="227" actId="478"/>
          <ac:spMkLst>
            <pc:docMk/>
            <pc:sldMk cId="3363452029" sldId="259"/>
            <ac:spMk id="7" creationId="{CCCB9B18-ADE7-496B-9F8C-2FEB7D3A7D4F}"/>
          </ac:spMkLst>
        </pc:spChg>
        <pc:spChg chg="add del mod">
          <ac:chgData name="Julie Ménard" userId="af8915d8-20b3-4f44-9602-14638a6fb398" providerId="ADAL" clId="{0E4599FD-C7E7-4540-8102-1F3B653E5570}" dt="2020-11-24T12:09:00.288" v="222" actId="478"/>
          <ac:spMkLst>
            <pc:docMk/>
            <pc:sldMk cId="3363452029" sldId="259"/>
            <ac:spMk id="10" creationId="{F4200525-374D-40C5-91E5-CFA708762B8E}"/>
          </ac:spMkLst>
        </pc:spChg>
        <pc:spChg chg="add del mod">
          <ac:chgData name="Julie Ménard" userId="af8915d8-20b3-4f44-9602-14638a6fb398" providerId="ADAL" clId="{0E4599FD-C7E7-4540-8102-1F3B653E5570}" dt="2020-11-24T12:08:54.046" v="219" actId="478"/>
          <ac:spMkLst>
            <pc:docMk/>
            <pc:sldMk cId="3363452029" sldId="259"/>
            <ac:spMk id="13" creationId="{59F79EEA-8561-4D74-A48E-9EE0BF1F4C7C}"/>
          </ac:spMkLst>
        </pc:spChg>
        <pc:spChg chg="add del mod">
          <ac:chgData name="Julie Ménard" userId="af8915d8-20b3-4f44-9602-14638a6fb398" providerId="ADAL" clId="{0E4599FD-C7E7-4540-8102-1F3B653E5570}" dt="2020-11-24T12:14:11.910" v="245" actId="478"/>
          <ac:spMkLst>
            <pc:docMk/>
            <pc:sldMk cId="3363452029" sldId="259"/>
            <ac:spMk id="18" creationId="{B2CA520A-E6B2-41A7-9DB1-C001E2D58646}"/>
          </ac:spMkLst>
        </pc:spChg>
        <pc:spChg chg="add del mod">
          <ac:chgData name="Julie Ménard" userId="af8915d8-20b3-4f44-9602-14638a6fb398" providerId="ADAL" clId="{0E4599FD-C7E7-4540-8102-1F3B653E5570}" dt="2020-11-24T12:14:59.255" v="253" actId="478"/>
          <ac:spMkLst>
            <pc:docMk/>
            <pc:sldMk cId="3363452029" sldId="259"/>
            <ac:spMk id="21" creationId="{4B22AEC5-5E63-4D09-9199-EE161DEC581B}"/>
          </ac:spMkLst>
        </pc:spChg>
        <pc:spChg chg="add del mod">
          <ac:chgData name="Julie Ménard" userId="af8915d8-20b3-4f44-9602-14638a6fb398" providerId="ADAL" clId="{0E4599FD-C7E7-4540-8102-1F3B653E5570}" dt="2020-11-24T12:15:03.905" v="254" actId="478"/>
          <ac:spMkLst>
            <pc:docMk/>
            <pc:sldMk cId="3363452029" sldId="259"/>
            <ac:spMk id="24" creationId="{BC419296-E942-46B7-B1E5-A19DD4F858BD}"/>
          </ac:spMkLst>
        </pc:spChg>
        <pc:picChg chg="add del mod">
          <ac:chgData name="Julie Ménard" userId="af8915d8-20b3-4f44-9602-14638a6fb398" providerId="ADAL" clId="{0E4599FD-C7E7-4540-8102-1F3B653E5570}" dt="2020-11-24T12:07:34.263" v="208" actId="478"/>
          <ac:picMkLst>
            <pc:docMk/>
            <pc:sldMk cId="3363452029" sldId="259"/>
            <ac:picMk id="3" creationId="{95184CED-8738-42A7-9DC4-A3627F2751A5}"/>
          </ac:picMkLst>
        </pc:picChg>
        <pc:picChg chg="add mod">
          <ac:chgData name="Julie Ménard" userId="af8915d8-20b3-4f44-9602-14638a6fb398" providerId="ADAL" clId="{0E4599FD-C7E7-4540-8102-1F3B653E5570}" dt="2020-11-24T12:10:47.836" v="241" actId="1076"/>
          <ac:picMkLst>
            <pc:docMk/>
            <pc:sldMk cId="3363452029" sldId="259"/>
            <ac:picMk id="6" creationId="{F02767A9-D494-4958-A4BA-55F60819DB9D}"/>
          </ac:picMkLst>
        </pc:picChg>
        <pc:picChg chg="add del mod">
          <ac:chgData name="Julie Ménard" userId="af8915d8-20b3-4f44-9602-14638a6fb398" providerId="ADAL" clId="{0E4599FD-C7E7-4540-8102-1F3B653E5570}" dt="2020-11-24T12:10:34.361" v="239" actId="478"/>
          <ac:picMkLst>
            <pc:docMk/>
            <pc:sldMk cId="3363452029" sldId="259"/>
            <ac:picMk id="9" creationId="{C8F83FFC-7727-4C00-AE32-87A09E8FE51C}"/>
          </ac:picMkLst>
        </pc:picChg>
        <pc:picChg chg="add del mod">
          <ac:chgData name="Julie Ménard" userId="af8915d8-20b3-4f44-9602-14638a6fb398" providerId="ADAL" clId="{0E4599FD-C7E7-4540-8102-1F3B653E5570}" dt="2020-11-24T12:09:39.892" v="229" actId="478"/>
          <ac:picMkLst>
            <pc:docMk/>
            <pc:sldMk cId="3363452029" sldId="259"/>
            <ac:picMk id="12" creationId="{0A4280CA-5AC9-48FE-A15F-F7230BFF59EC}"/>
          </ac:picMkLst>
        </pc:picChg>
        <pc:picChg chg="add del mod">
          <ac:chgData name="Julie Ménard" userId="af8915d8-20b3-4f44-9602-14638a6fb398" providerId="ADAL" clId="{0E4599FD-C7E7-4540-8102-1F3B653E5570}" dt="2020-11-24T12:09:37.942" v="228" actId="478"/>
          <ac:picMkLst>
            <pc:docMk/>
            <pc:sldMk cId="3363452029" sldId="259"/>
            <ac:picMk id="15" creationId="{52EB35E1-6BAB-466E-8957-2F471A4C7B81}"/>
          </ac:picMkLst>
        </pc:picChg>
        <pc:picChg chg="add del mod">
          <ac:chgData name="Julie Ménard" userId="af8915d8-20b3-4f44-9602-14638a6fb398" providerId="ADAL" clId="{0E4599FD-C7E7-4540-8102-1F3B653E5570}" dt="2020-11-24T12:14:11.910" v="245" actId="478"/>
          <ac:picMkLst>
            <pc:docMk/>
            <pc:sldMk cId="3363452029" sldId="259"/>
            <ac:picMk id="17" creationId="{588D76FE-EBE6-489E-81E7-D6E1F01287CB}"/>
          </ac:picMkLst>
        </pc:picChg>
        <pc:picChg chg="add mod">
          <ac:chgData name="Julie Ménard" userId="af8915d8-20b3-4f44-9602-14638a6fb398" providerId="ADAL" clId="{0E4599FD-C7E7-4540-8102-1F3B653E5570}" dt="2020-11-24T12:18:34.891" v="262"/>
          <ac:picMkLst>
            <pc:docMk/>
            <pc:sldMk cId="3363452029" sldId="259"/>
            <ac:picMk id="20" creationId="{E448E682-A6DC-4D02-A59C-AED077F99C8F}"/>
          </ac:picMkLst>
        </pc:picChg>
        <pc:picChg chg="add mod">
          <ac:chgData name="Julie Ménard" userId="af8915d8-20b3-4f44-9602-14638a6fb398" providerId="ADAL" clId="{0E4599FD-C7E7-4540-8102-1F3B653E5570}" dt="2020-11-24T12:14:55.244" v="252" actId="1076"/>
          <ac:picMkLst>
            <pc:docMk/>
            <pc:sldMk cId="3363452029" sldId="259"/>
            <ac:picMk id="23" creationId="{53554E47-C7FA-43EC-8BE9-27F1C1DF7B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53413-BC82-4695-ADAF-1A8E94C6E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ED48A7-0D18-4ECA-9A4A-B2E24E40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75245A-1A2D-4D97-A01E-58321423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B7A78-7C2B-4FD2-B2CF-4CF41A1A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9BA9C-DFF8-494F-98D7-55EFE13C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388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F8A9F-B492-4F88-812A-2E546C2F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B07BF-5338-44A2-86B1-71EABE53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6322E9-FF19-45F3-AE83-7D913836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ED459-E691-4992-AB35-08BAF88F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43017-4E04-4531-8348-27BCEF6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019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F4BA44-0220-4659-A862-02BDE54B1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EEF068-4CDB-4522-8E78-42170FE6C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FBC38-191D-4998-B006-1BE6B539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D88FFF-046E-46D1-B2BC-DCC36B80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ED2A9-65C9-499D-B8E1-B00B1D2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1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E2ED0-471C-444E-9F28-202F0DCD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757D3-AF52-45E3-970B-DC67A824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0FE0AB-0B48-4D0F-9991-BCB1EB6D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0BDF0-5A0A-4758-B0EF-05BF80BE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90BB5-05C9-4089-B79F-E0D4D339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619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55802-2EED-444F-AA73-F591CE01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A0BC5E-D283-4CEF-947F-B3A05BB23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D5091C-F765-45E3-9C06-651C68F7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736F5-82BC-4B5E-A1F3-5AB65C0C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F2FE9-55E9-4AF3-A753-9D3A9D7A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78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F665F-17AD-4682-9944-5715E743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A2F00-5B5E-4E3C-8090-D4ABD7994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D4754-10E3-4212-8ECA-DA5F4C4A5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4D7DA9-6969-4857-9550-77887435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151373-F2F9-4375-B936-2A667CB8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40C2B-95D0-4722-82E0-6C07B6C0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7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2265F-2F11-473F-BB80-75D126B9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13BEAC-0A0A-4DB1-8C40-A4744922A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02F5F1-0E9A-4AB5-A86A-54CE554CB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BCA122-D7F9-47D6-AF16-D37EF0EA8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BA31B2-8819-4515-807A-0BEF10F7B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266B86-2FDD-4F24-BCAD-ECD2E6C0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289ECE-5652-4E51-B6A6-60FCFECC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160FCC-A621-4915-8F9E-B89F309D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80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87C4E-40C0-4392-BCE4-C7558A59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A3DFAF-CD99-4152-AA26-D281DC46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9172F2-13D7-47EB-99E1-3CDA3E25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A08808-6384-4489-9F4C-E8067DB7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36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A52244-9FF6-410C-A77F-89BF4930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9B508E-4ADF-49D1-A15C-465FB262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B2C2ED-F8E0-400F-9EC7-92F1B10B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23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9C8F1-FC16-4EC7-BF51-DCA92516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30D5B7-FD4A-4BCE-81FD-B6096C99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B26EA5-EC4C-46D2-899D-931BA1F7A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013022-8E10-4F61-BD7A-3FAD91AE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03329B-EB38-4346-8320-EDF29BD4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63C328-D093-4ED3-9F46-49C3D7E7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01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E9E4C-312A-4C60-8821-1986D064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E98439-F53A-40AE-B204-DF59F33A7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77C51-E428-4232-B492-447FB718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919CC0-AABC-4B10-9954-5C02312C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D095A4-574B-4BF7-A635-56B5123E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9CBD2F-4FB0-48C6-B816-F4F56756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545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3E925B-C7F1-4395-865B-4450D32F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2796A-4CA7-4E02-811F-A4542ED1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B48DE-B162-461D-AD84-B2A813A58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4587-FB40-4EA9-B4E4-838AF3449337}" type="datetimeFigureOut">
              <a:rPr lang="fr-CA" smtClean="0"/>
              <a:t>2020-11-24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11FB2-1744-475F-A4EB-113DC0B07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9ED5D-92FA-40DD-9601-1AF305263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E798-290F-4C99-BC74-FB3BDCA5341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7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youtube.com/watch?v=0ecwFT-9V88" TargetMode="External"/><Relationship Id="rId21" Type="http://schemas.openxmlformats.org/officeDocument/2006/relationships/image" Target="../media/image13.png"/><Relationship Id="rId34" Type="http://schemas.openxmlformats.org/officeDocument/2006/relationships/hyperlink" Target="https://www.youtube.com/watch?v=GKkcayuQxt8" TargetMode="External"/><Relationship Id="rId42" Type="http://schemas.openxmlformats.org/officeDocument/2006/relationships/image" Target="../media/image23.png"/><Relationship Id="rId47" Type="http://schemas.openxmlformats.org/officeDocument/2006/relationships/hyperlink" Target="https://www.youtube.com/watch?v=raymoknmkQI" TargetMode="External"/><Relationship Id="rId50" Type="http://schemas.openxmlformats.org/officeDocument/2006/relationships/hyperlink" Target="https://www.youtube.com/watch?v=XUDj5LiFSX8" TargetMode="External"/><Relationship Id="rId55" Type="http://schemas.openxmlformats.org/officeDocument/2006/relationships/hyperlink" Target="https://pixabay.com/en/snowman-winter-christmas-ski-1096109/" TargetMode="External"/><Relationship Id="rId63" Type="http://schemas.openxmlformats.org/officeDocument/2006/relationships/image" Target="../media/image32.gif"/><Relationship Id="rId7" Type="http://schemas.openxmlformats.org/officeDocument/2006/relationships/hyperlink" Target="https://en.wikipedia.org/wiki/File:Golden_star-rotating.gif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bp-E24Hm3Ac" TargetMode="External"/><Relationship Id="rId29" Type="http://schemas.openxmlformats.org/officeDocument/2006/relationships/image" Target="../media/image17.png"/><Relationship Id="rId11" Type="http://schemas.openxmlformats.org/officeDocument/2006/relationships/image" Target="../media/image6.gif"/><Relationship Id="rId24" Type="http://schemas.openxmlformats.org/officeDocument/2006/relationships/hyperlink" Target="https://youtu.be/jrYgIFTiK_M" TargetMode="External"/><Relationship Id="rId32" Type="http://schemas.openxmlformats.org/officeDocument/2006/relationships/hyperlink" Target="https://www.youtube.com/watch?v=AYzKSj5kvHU" TargetMode="External"/><Relationship Id="rId37" Type="http://schemas.openxmlformats.org/officeDocument/2006/relationships/hyperlink" Target="https://www.youtube.com/watch?v=N5jDlspik18" TargetMode="External"/><Relationship Id="rId40" Type="http://schemas.openxmlformats.org/officeDocument/2006/relationships/image" Target="../media/image22.png"/><Relationship Id="rId45" Type="http://schemas.openxmlformats.org/officeDocument/2006/relationships/hyperlink" Target="https://www.youtube.com/watch?v=ppWbbKwBVpw" TargetMode="External"/><Relationship Id="rId53" Type="http://schemas.openxmlformats.org/officeDocument/2006/relationships/hyperlink" Target="https://www.youtube.com/watch?v=gnlkSFX6k8w" TargetMode="External"/><Relationship Id="rId58" Type="http://schemas.openxmlformats.org/officeDocument/2006/relationships/hyperlink" Target="https://www.youtube.com/watch?v=8eeTF8R1XeU" TargetMode="External"/><Relationship Id="rId5" Type="http://schemas.openxmlformats.org/officeDocument/2006/relationships/hyperlink" Target="https://www.youtube.com/watch?v=V-PD5iz7qdE" TargetMode="External"/><Relationship Id="rId61" Type="http://schemas.openxmlformats.org/officeDocument/2006/relationships/hyperlink" Target="https://www.youtube.com/watch?v=0aVGb0k7H6E" TargetMode="External"/><Relationship Id="rId19" Type="http://schemas.openxmlformats.org/officeDocument/2006/relationships/image" Target="../media/image12.png"/><Relationship Id="rId14" Type="http://schemas.openxmlformats.org/officeDocument/2006/relationships/image" Target="../media/image9.png"/><Relationship Id="rId22" Type="http://schemas.openxmlformats.org/officeDocument/2006/relationships/hyperlink" Target="https://www.youtube.com/watch?v=OiAJ_8B5Q9g" TargetMode="External"/><Relationship Id="rId27" Type="http://schemas.openxmlformats.org/officeDocument/2006/relationships/image" Target="../media/image16.png"/><Relationship Id="rId30" Type="http://schemas.openxmlformats.org/officeDocument/2006/relationships/hyperlink" Target="https://coucou.telequebec.tv/contes/50654/passe-partout/un-noel-magique" TargetMode="External"/><Relationship Id="rId35" Type="http://schemas.openxmlformats.org/officeDocument/2006/relationships/image" Target="../media/image20.png"/><Relationship Id="rId43" Type="http://schemas.openxmlformats.org/officeDocument/2006/relationships/hyperlink" Target="https://www.youtube.com/watch?v=Ynt7aO8CuGw" TargetMode="External"/><Relationship Id="rId48" Type="http://schemas.openxmlformats.org/officeDocument/2006/relationships/image" Target="../media/image26.gif"/><Relationship Id="rId56" Type="http://schemas.openxmlformats.org/officeDocument/2006/relationships/hyperlink" Target="https://www.youtube.com/watch?v=RBeAtT6ZWjc" TargetMode="External"/><Relationship Id="rId64" Type="http://schemas.openxmlformats.org/officeDocument/2006/relationships/hyperlink" Target="http://spademanns.org/wiki/Gif" TargetMode="External"/><Relationship Id="rId8" Type="http://schemas.openxmlformats.org/officeDocument/2006/relationships/hyperlink" Target="https://www.youtube.com/watch?v=i9TWQLl2zvQ" TargetMode="External"/><Relationship Id="rId51" Type="http://schemas.openxmlformats.org/officeDocument/2006/relationships/image" Target="../media/image27.png"/><Relationship Id="rId3" Type="http://schemas.openxmlformats.org/officeDocument/2006/relationships/hyperlink" Target="http://www.publicdomainfiles.com/show_file.php?id=13920567619464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image" Target="../media/image21.gif"/><Relationship Id="rId46" Type="http://schemas.openxmlformats.org/officeDocument/2006/relationships/image" Target="../media/image25.png"/><Relationship Id="rId59" Type="http://schemas.openxmlformats.org/officeDocument/2006/relationships/image" Target="../media/image30.png"/><Relationship Id="rId20" Type="http://schemas.openxmlformats.org/officeDocument/2006/relationships/hyperlink" Target="https://www.youtube.com/watch?v=7XKd-hqVb9c" TargetMode="External"/><Relationship Id="rId41" Type="http://schemas.openxmlformats.org/officeDocument/2006/relationships/hyperlink" Target="https://www.youtube.com/watch?v=jRXeyJkU3HI" TargetMode="External"/><Relationship Id="rId54" Type="http://schemas.openxmlformats.org/officeDocument/2006/relationships/image" Target="../media/image28.png"/><Relationship Id="rId62" Type="http://schemas.openxmlformats.org/officeDocument/2006/relationships/hyperlink" Target="https://www.youtube.com/watch?v=e7Wrs58Q4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hyperlink" Target="https://www.youtube.com/watch?v=eVfeXJ841iE" TargetMode="External"/><Relationship Id="rId36" Type="http://schemas.openxmlformats.org/officeDocument/2006/relationships/hyperlink" Target="https://www.youtube.com/watch?v=qD0Rg4URq_I" TargetMode="External"/><Relationship Id="rId49" Type="http://schemas.openxmlformats.org/officeDocument/2006/relationships/hyperlink" Target="http://472481.vefblog.net/132.html" TargetMode="External"/><Relationship Id="rId57" Type="http://schemas.openxmlformats.org/officeDocument/2006/relationships/image" Target="../media/image29.png"/><Relationship Id="rId10" Type="http://schemas.openxmlformats.org/officeDocument/2006/relationships/image" Target="../media/image5.gif"/><Relationship Id="rId31" Type="http://schemas.openxmlformats.org/officeDocument/2006/relationships/image" Target="../media/image18.png"/><Relationship Id="rId44" Type="http://schemas.openxmlformats.org/officeDocument/2006/relationships/image" Target="../media/image24.gif"/><Relationship Id="rId52" Type="http://schemas.openxmlformats.org/officeDocument/2006/relationships/hyperlink" Target="http://pngimg.com/download/38661" TargetMode="External"/><Relationship Id="rId60" Type="http://schemas.openxmlformats.org/officeDocument/2006/relationships/image" Target="../media/image31.png"/><Relationship Id="rId65" Type="http://schemas.openxmlformats.org/officeDocument/2006/relationships/hyperlink" Target="https://www.youtube.com/watch?v=G42ifkRAPK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hyperlink" Target="https://ici.radio-canada.ca/jeunesse/prescolaire/emissions/6517/les-belles-histoires-des-tout-petits/episodes/427216/coucou-pere-noel/emission" TargetMode="External"/><Relationship Id="rId39" Type="http://schemas.openxmlformats.org/officeDocument/2006/relationships/hyperlink" Target="http://en.m.wikipedia.org/wiki/File:500px-Xmas_tree_animated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8DC5FDFF-DDAD-4653-A146-9A05B463B876}"/>
              </a:ext>
            </a:extLst>
          </p:cNvPr>
          <p:cNvGrpSpPr/>
          <p:nvPr/>
        </p:nvGrpSpPr>
        <p:grpSpPr>
          <a:xfrm>
            <a:off x="327382" y="2967334"/>
            <a:ext cx="604908" cy="887629"/>
            <a:chOff x="13522730" y="2878953"/>
            <a:chExt cx="604908" cy="88762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7D963F-5888-4554-890D-3106C815E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2730" y="2878953"/>
              <a:ext cx="552251" cy="887629"/>
            </a:xfrm>
            <a:prstGeom prst="rect">
              <a:avLst/>
            </a:prstGeom>
          </p:spPr>
        </p:pic>
        <p:sp>
          <p:nvSpPr>
            <p:cNvPr id="4" name="ZoneTexte 3">
              <a:hlinkClick r:id="rId5"/>
              <a:extLst>
                <a:ext uri="{FF2B5EF4-FFF2-40B4-BE49-F238E27FC236}">
                  <a16:creationId xmlns:a16="http://schemas.microsoft.com/office/drawing/2014/main" id="{1DD28326-0B2C-4E74-9DD5-905A3256E37A}"/>
                </a:ext>
              </a:extLst>
            </p:cNvPr>
            <p:cNvSpPr txBox="1"/>
            <p:nvPr/>
          </p:nvSpPr>
          <p:spPr>
            <a:xfrm>
              <a:off x="13689488" y="3295703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1</a:t>
              </a: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BCBBC4E9-A363-4659-AC48-FCBA6294C471}"/>
              </a:ext>
            </a:extLst>
          </p:cNvPr>
          <p:cNvGrpSpPr/>
          <p:nvPr/>
        </p:nvGrpSpPr>
        <p:grpSpPr>
          <a:xfrm>
            <a:off x="4343398" y="1785821"/>
            <a:ext cx="872325" cy="887629"/>
            <a:chOff x="13239511" y="2450187"/>
            <a:chExt cx="872325" cy="887629"/>
          </a:xfrm>
        </p:grpSpPr>
        <p:pic>
          <p:nvPicPr>
            <p:cNvPr id="23" name="Image 22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C6EE5247-2AAE-43FA-83E3-6C2C2BD8E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3239511" y="2450187"/>
              <a:ext cx="872325" cy="887629"/>
            </a:xfrm>
            <a:prstGeom prst="rect">
              <a:avLst/>
            </a:prstGeom>
          </p:spPr>
        </p:pic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CA947B7-FA81-4763-AB94-40D89CC95C4D}"/>
                </a:ext>
              </a:extLst>
            </p:cNvPr>
            <p:cNvGrpSpPr/>
            <p:nvPr/>
          </p:nvGrpSpPr>
          <p:grpSpPr>
            <a:xfrm>
              <a:off x="13494698" y="2663168"/>
              <a:ext cx="361950" cy="461665"/>
              <a:chOff x="3400425" y="762000"/>
              <a:chExt cx="361950" cy="461665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494A9FE5-DA28-4809-8518-1197D2E18036}"/>
                  </a:ext>
                </a:extLst>
              </p:cNvPr>
              <p:cNvSpPr/>
              <p:nvPr/>
            </p:nvSpPr>
            <p:spPr>
              <a:xfrm>
                <a:off x="3400425" y="762000"/>
                <a:ext cx="361950" cy="4377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E0BD9B7-D9D0-405D-A2C1-3BE8992B2BB6}"/>
                  </a:ext>
                </a:extLst>
              </p:cNvPr>
              <p:cNvSpPr txBox="1"/>
              <p:nvPr/>
            </p:nvSpPr>
            <p:spPr>
              <a:xfrm>
                <a:off x="3400425" y="762000"/>
                <a:ext cx="257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</a:t>
                </a:r>
                <a:endParaRPr lang="fr-CA" sz="2400" dirty="0">
                  <a:latin typeface="KG Dark Side" panose="02000503000000020004" pitchFamily="2" charset="0"/>
                </a:endParaRPr>
              </a:p>
            </p:txBody>
          </p:sp>
        </p:grpSp>
      </p:grpSp>
      <p:pic>
        <p:nvPicPr>
          <p:cNvPr id="63" name="Image 62" descr="Une image contenant objet, lampe, dessin&#10;&#10;Description générée automatiquement">
            <a:extLst>
              <a:ext uri="{FF2B5EF4-FFF2-40B4-BE49-F238E27FC236}">
                <a16:creationId xmlns:a16="http://schemas.microsoft.com/office/drawing/2014/main" id="{A4F609CB-7A2A-49D2-A283-41787CEA8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04" y="3658500"/>
            <a:ext cx="1851816" cy="497549"/>
          </a:xfrm>
          <a:prstGeom prst="rect">
            <a:avLst/>
          </a:prstGeom>
        </p:spPr>
      </p:pic>
      <p:pic>
        <p:nvPicPr>
          <p:cNvPr id="1032" name="Picture 8" descr="Résultat d’images pour Boules De Noel GIF">
            <a:extLst>
              <a:ext uri="{FF2B5EF4-FFF2-40B4-BE49-F238E27FC236}">
                <a16:creationId xmlns:a16="http://schemas.microsoft.com/office/drawing/2014/main" id="{80A4F7DD-430D-4E12-8713-12FB3EBA8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3" y="2078745"/>
            <a:ext cx="682386" cy="8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’images pour gif animé de noël gratuit">
            <a:extLst>
              <a:ext uri="{FF2B5EF4-FFF2-40B4-BE49-F238E27FC236}">
                <a16:creationId xmlns:a16="http://schemas.microsoft.com/office/drawing/2014/main" id="{4AF06E5C-5E38-4F7D-8DC1-F93A8AC03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64" y="5261677"/>
            <a:ext cx="1712858" cy="157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Image 10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B10B86-F1A6-4594-947A-E8BBCBBEAA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281" y="10583726"/>
            <a:ext cx="709750" cy="1774135"/>
          </a:xfrm>
          <a:prstGeom prst="rect">
            <a:avLst/>
          </a:prstGeom>
        </p:spPr>
      </p:pic>
      <p:grpSp>
        <p:nvGrpSpPr>
          <p:cNvPr id="111" name="Group 11">
            <a:extLst>
              <a:ext uri="{FF2B5EF4-FFF2-40B4-BE49-F238E27FC236}">
                <a16:creationId xmlns:a16="http://schemas.microsoft.com/office/drawing/2014/main" id="{FD3D9F78-BFB1-4093-8645-8282AAEAEF41}"/>
              </a:ext>
            </a:extLst>
          </p:cNvPr>
          <p:cNvGrpSpPr>
            <a:grpSpLocks/>
          </p:cNvGrpSpPr>
          <p:nvPr/>
        </p:nvGrpSpPr>
        <p:grpSpPr bwMode="auto">
          <a:xfrm>
            <a:off x="11181556" y="5752088"/>
            <a:ext cx="1044575" cy="1019175"/>
            <a:chOff x="110858471" y="105745557"/>
            <a:chExt cx="1045635" cy="1019671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1DB6A75D-5F9F-4F14-86D2-1A85139BD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58471" y="105745557"/>
              <a:ext cx="992527" cy="1019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8AD902BD-9AB0-4C86-A84E-03F591B3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6779" y="106051906"/>
              <a:ext cx="521549" cy="400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2" name="Text Box 14">
              <a:extLst>
                <a:ext uri="{FF2B5EF4-FFF2-40B4-BE49-F238E27FC236}">
                  <a16:creationId xmlns:a16="http://schemas.microsoft.com/office/drawing/2014/main" id="{4FEBF693-59C4-4AB4-83C2-B90E15678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92773" y="106261144"/>
              <a:ext cx="276330" cy="155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Text Box 15">
              <a:extLst>
                <a:ext uri="{FF2B5EF4-FFF2-40B4-BE49-F238E27FC236}">
                  <a16:creationId xmlns:a16="http://schemas.microsoft.com/office/drawing/2014/main" id="{BB9CC354-5EFA-4F88-8CF3-D7E1A0800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81571" y="106134010"/>
              <a:ext cx="722535" cy="598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KG Begin Again" panose="02000000000000000000" pitchFamily="2" charset="0"/>
                </a:rPr>
                <a:t>Mme Julie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6C5E967-26BB-490A-93CB-36E0196F2EC7}"/>
              </a:ext>
            </a:extLst>
          </p:cNvPr>
          <p:cNvSpPr/>
          <p:nvPr/>
        </p:nvSpPr>
        <p:spPr>
          <a:xfrm>
            <a:off x="0" y="17639"/>
            <a:ext cx="12192000" cy="6815028"/>
          </a:xfrm>
          <a:custGeom>
            <a:avLst/>
            <a:gdLst>
              <a:gd name="connsiteX0" fmla="*/ 0 w 12192000"/>
              <a:gd name="connsiteY0" fmla="*/ 0 h 6815028"/>
              <a:gd name="connsiteX1" fmla="*/ 458651 w 12192000"/>
              <a:gd name="connsiteY1" fmla="*/ 0 h 6815028"/>
              <a:gd name="connsiteX2" fmla="*/ 673463 w 12192000"/>
              <a:gd name="connsiteY2" fmla="*/ 0 h 6815028"/>
              <a:gd name="connsiteX3" fmla="*/ 1497874 w 12192000"/>
              <a:gd name="connsiteY3" fmla="*/ 0 h 6815028"/>
              <a:gd name="connsiteX4" fmla="*/ 1956526 w 12192000"/>
              <a:gd name="connsiteY4" fmla="*/ 0 h 6815028"/>
              <a:gd name="connsiteX5" fmla="*/ 2415177 w 12192000"/>
              <a:gd name="connsiteY5" fmla="*/ 0 h 6815028"/>
              <a:gd name="connsiteX6" fmla="*/ 3239589 w 12192000"/>
              <a:gd name="connsiteY6" fmla="*/ 0 h 6815028"/>
              <a:gd name="connsiteX7" fmla="*/ 3576320 w 12192000"/>
              <a:gd name="connsiteY7" fmla="*/ 0 h 6815028"/>
              <a:gd name="connsiteX8" fmla="*/ 4400731 w 12192000"/>
              <a:gd name="connsiteY8" fmla="*/ 0 h 6815028"/>
              <a:gd name="connsiteX9" fmla="*/ 5225143 w 12192000"/>
              <a:gd name="connsiteY9" fmla="*/ 0 h 6815028"/>
              <a:gd name="connsiteX10" fmla="*/ 5805714 w 12192000"/>
              <a:gd name="connsiteY10" fmla="*/ 0 h 6815028"/>
              <a:gd name="connsiteX11" fmla="*/ 6630126 w 12192000"/>
              <a:gd name="connsiteY11" fmla="*/ 0 h 6815028"/>
              <a:gd name="connsiteX12" fmla="*/ 7088777 w 12192000"/>
              <a:gd name="connsiteY12" fmla="*/ 0 h 6815028"/>
              <a:gd name="connsiteX13" fmla="*/ 7547429 w 12192000"/>
              <a:gd name="connsiteY13" fmla="*/ 0 h 6815028"/>
              <a:gd name="connsiteX14" fmla="*/ 8249920 w 12192000"/>
              <a:gd name="connsiteY14" fmla="*/ 0 h 6815028"/>
              <a:gd name="connsiteX15" fmla="*/ 8708571 w 12192000"/>
              <a:gd name="connsiteY15" fmla="*/ 0 h 6815028"/>
              <a:gd name="connsiteX16" fmla="*/ 9532983 w 12192000"/>
              <a:gd name="connsiteY16" fmla="*/ 0 h 6815028"/>
              <a:gd name="connsiteX17" fmla="*/ 10357394 w 12192000"/>
              <a:gd name="connsiteY17" fmla="*/ 0 h 6815028"/>
              <a:gd name="connsiteX18" fmla="*/ 10937966 w 12192000"/>
              <a:gd name="connsiteY18" fmla="*/ 0 h 6815028"/>
              <a:gd name="connsiteX19" fmla="*/ 11396617 w 12192000"/>
              <a:gd name="connsiteY19" fmla="*/ 0 h 6815028"/>
              <a:gd name="connsiteX20" fmla="*/ 11611429 w 12192000"/>
              <a:gd name="connsiteY20" fmla="*/ 0 h 6815028"/>
              <a:gd name="connsiteX21" fmla="*/ 12192000 w 12192000"/>
              <a:gd name="connsiteY21" fmla="*/ 0 h 6815028"/>
              <a:gd name="connsiteX22" fmla="*/ 12192000 w 12192000"/>
              <a:gd name="connsiteY22" fmla="*/ 431618 h 6815028"/>
              <a:gd name="connsiteX23" fmla="*/ 12192000 w 12192000"/>
              <a:gd name="connsiteY23" fmla="*/ 931387 h 6815028"/>
              <a:gd name="connsiteX24" fmla="*/ 12192000 w 12192000"/>
              <a:gd name="connsiteY24" fmla="*/ 1363006 h 6815028"/>
              <a:gd name="connsiteX25" fmla="*/ 12192000 w 12192000"/>
              <a:gd name="connsiteY25" fmla="*/ 1999075 h 6815028"/>
              <a:gd name="connsiteX26" fmla="*/ 12192000 w 12192000"/>
              <a:gd name="connsiteY26" fmla="*/ 2566994 h 6815028"/>
              <a:gd name="connsiteX27" fmla="*/ 12192000 w 12192000"/>
              <a:gd name="connsiteY27" fmla="*/ 3134913 h 6815028"/>
              <a:gd name="connsiteX28" fmla="*/ 12192000 w 12192000"/>
              <a:gd name="connsiteY28" fmla="*/ 3839132 h 6815028"/>
              <a:gd name="connsiteX29" fmla="*/ 12192000 w 12192000"/>
              <a:gd name="connsiteY29" fmla="*/ 4475202 h 6815028"/>
              <a:gd name="connsiteX30" fmla="*/ 12192000 w 12192000"/>
              <a:gd name="connsiteY30" fmla="*/ 4838670 h 6815028"/>
              <a:gd name="connsiteX31" fmla="*/ 12192000 w 12192000"/>
              <a:gd name="connsiteY31" fmla="*/ 5338439 h 6815028"/>
              <a:gd name="connsiteX32" fmla="*/ 12192000 w 12192000"/>
              <a:gd name="connsiteY32" fmla="*/ 6042658 h 6815028"/>
              <a:gd name="connsiteX33" fmla="*/ 12192000 w 12192000"/>
              <a:gd name="connsiteY33" fmla="*/ 6815028 h 6815028"/>
              <a:gd name="connsiteX34" fmla="*/ 11489509 w 12192000"/>
              <a:gd name="connsiteY34" fmla="*/ 6815028 h 6815028"/>
              <a:gd name="connsiteX35" fmla="*/ 11274697 w 12192000"/>
              <a:gd name="connsiteY35" fmla="*/ 6815028 h 6815028"/>
              <a:gd name="connsiteX36" fmla="*/ 10937966 w 12192000"/>
              <a:gd name="connsiteY36" fmla="*/ 6815028 h 6815028"/>
              <a:gd name="connsiteX37" fmla="*/ 10235474 w 12192000"/>
              <a:gd name="connsiteY37" fmla="*/ 6815028 h 6815028"/>
              <a:gd name="connsiteX38" fmla="*/ 9898743 w 12192000"/>
              <a:gd name="connsiteY38" fmla="*/ 6815028 h 6815028"/>
              <a:gd name="connsiteX39" fmla="*/ 9683931 w 12192000"/>
              <a:gd name="connsiteY39" fmla="*/ 6815028 h 6815028"/>
              <a:gd name="connsiteX40" fmla="*/ 9347200 w 12192000"/>
              <a:gd name="connsiteY40" fmla="*/ 6815028 h 6815028"/>
              <a:gd name="connsiteX41" fmla="*/ 8888549 w 12192000"/>
              <a:gd name="connsiteY41" fmla="*/ 6815028 h 6815028"/>
              <a:gd name="connsiteX42" fmla="*/ 8307977 w 12192000"/>
              <a:gd name="connsiteY42" fmla="*/ 6815028 h 6815028"/>
              <a:gd name="connsiteX43" fmla="*/ 7971246 w 12192000"/>
              <a:gd name="connsiteY43" fmla="*/ 6815028 h 6815028"/>
              <a:gd name="connsiteX44" fmla="*/ 7146834 w 12192000"/>
              <a:gd name="connsiteY44" fmla="*/ 6815028 h 6815028"/>
              <a:gd name="connsiteX45" fmla="*/ 6566263 w 12192000"/>
              <a:gd name="connsiteY45" fmla="*/ 6815028 h 6815028"/>
              <a:gd name="connsiteX46" fmla="*/ 5741851 w 12192000"/>
              <a:gd name="connsiteY46" fmla="*/ 6815028 h 6815028"/>
              <a:gd name="connsiteX47" fmla="*/ 5039360 w 12192000"/>
              <a:gd name="connsiteY47" fmla="*/ 6815028 h 6815028"/>
              <a:gd name="connsiteX48" fmla="*/ 4580709 w 12192000"/>
              <a:gd name="connsiteY48" fmla="*/ 6815028 h 6815028"/>
              <a:gd name="connsiteX49" fmla="*/ 3878217 w 12192000"/>
              <a:gd name="connsiteY49" fmla="*/ 6815028 h 6815028"/>
              <a:gd name="connsiteX50" fmla="*/ 3541486 w 12192000"/>
              <a:gd name="connsiteY50" fmla="*/ 6815028 h 6815028"/>
              <a:gd name="connsiteX51" fmla="*/ 2960914 w 12192000"/>
              <a:gd name="connsiteY51" fmla="*/ 6815028 h 6815028"/>
              <a:gd name="connsiteX52" fmla="*/ 2746103 w 12192000"/>
              <a:gd name="connsiteY52" fmla="*/ 6815028 h 6815028"/>
              <a:gd name="connsiteX53" fmla="*/ 1921691 w 12192000"/>
              <a:gd name="connsiteY53" fmla="*/ 6815028 h 6815028"/>
              <a:gd name="connsiteX54" fmla="*/ 1341120 w 12192000"/>
              <a:gd name="connsiteY54" fmla="*/ 6815028 h 6815028"/>
              <a:gd name="connsiteX55" fmla="*/ 516709 w 12192000"/>
              <a:gd name="connsiteY55" fmla="*/ 6815028 h 6815028"/>
              <a:gd name="connsiteX56" fmla="*/ 0 w 12192000"/>
              <a:gd name="connsiteY56" fmla="*/ 6815028 h 6815028"/>
              <a:gd name="connsiteX57" fmla="*/ 0 w 12192000"/>
              <a:gd name="connsiteY57" fmla="*/ 6383410 h 6815028"/>
              <a:gd name="connsiteX58" fmla="*/ 0 w 12192000"/>
              <a:gd name="connsiteY58" fmla="*/ 5679190 h 6815028"/>
              <a:gd name="connsiteX59" fmla="*/ 0 w 12192000"/>
              <a:gd name="connsiteY59" fmla="*/ 5111271 h 6815028"/>
              <a:gd name="connsiteX60" fmla="*/ 0 w 12192000"/>
              <a:gd name="connsiteY60" fmla="*/ 4747803 h 6815028"/>
              <a:gd name="connsiteX61" fmla="*/ 0 w 12192000"/>
              <a:gd name="connsiteY61" fmla="*/ 4179884 h 6815028"/>
              <a:gd name="connsiteX62" fmla="*/ 0 w 12192000"/>
              <a:gd name="connsiteY62" fmla="*/ 3680115 h 6815028"/>
              <a:gd name="connsiteX63" fmla="*/ 0 w 12192000"/>
              <a:gd name="connsiteY63" fmla="*/ 3180346 h 6815028"/>
              <a:gd name="connsiteX64" fmla="*/ 0 w 12192000"/>
              <a:gd name="connsiteY64" fmla="*/ 2680578 h 6815028"/>
              <a:gd name="connsiteX65" fmla="*/ 0 w 12192000"/>
              <a:gd name="connsiteY65" fmla="*/ 2180809 h 6815028"/>
              <a:gd name="connsiteX66" fmla="*/ 0 w 12192000"/>
              <a:gd name="connsiteY66" fmla="*/ 1544740 h 6815028"/>
              <a:gd name="connsiteX67" fmla="*/ 0 w 12192000"/>
              <a:gd name="connsiteY67" fmla="*/ 976821 h 6815028"/>
              <a:gd name="connsiteX68" fmla="*/ 0 w 12192000"/>
              <a:gd name="connsiteY68" fmla="*/ 613353 h 6815028"/>
              <a:gd name="connsiteX69" fmla="*/ 0 w 12192000"/>
              <a:gd name="connsiteY69" fmla="*/ 0 h 68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6815028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39714" y="179556"/>
                  <a:pt x="12187414" y="307764"/>
                  <a:pt x="12192000" y="431618"/>
                </a:cubicBezTo>
                <a:cubicBezTo>
                  <a:pt x="12196586" y="555472"/>
                  <a:pt x="12163019" y="698619"/>
                  <a:pt x="12192000" y="931387"/>
                </a:cubicBezTo>
                <a:cubicBezTo>
                  <a:pt x="12220981" y="1164155"/>
                  <a:pt x="12179741" y="1210642"/>
                  <a:pt x="12192000" y="1363006"/>
                </a:cubicBezTo>
                <a:cubicBezTo>
                  <a:pt x="12204259" y="1515370"/>
                  <a:pt x="12115829" y="1719717"/>
                  <a:pt x="12192000" y="1999075"/>
                </a:cubicBezTo>
                <a:cubicBezTo>
                  <a:pt x="12268171" y="2278433"/>
                  <a:pt x="12161870" y="2392826"/>
                  <a:pt x="12192000" y="2566994"/>
                </a:cubicBezTo>
                <a:cubicBezTo>
                  <a:pt x="12222130" y="2741162"/>
                  <a:pt x="12128873" y="2855632"/>
                  <a:pt x="12192000" y="3134913"/>
                </a:cubicBezTo>
                <a:cubicBezTo>
                  <a:pt x="12255127" y="3414194"/>
                  <a:pt x="12160294" y="3647409"/>
                  <a:pt x="12192000" y="3839132"/>
                </a:cubicBezTo>
                <a:cubicBezTo>
                  <a:pt x="12223706" y="4030855"/>
                  <a:pt x="12175470" y="4332344"/>
                  <a:pt x="12192000" y="4475202"/>
                </a:cubicBezTo>
                <a:cubicBezTo>
                  <a:pt x="12208530" y="4618060"/>
                  <a:pt x="12176789" y="4736311"/>
                  <a:pt x="12192000" y="4838670"/>
                </a:cubicBezTo>
                <a:cubicBezTo>
                  <a:pt x="12207211" y="4941029"/>
                  <a:pt x="12151471" y="5230676"/>
                  <a:pt x="12192000" y="5338439"/>
                </a:cubicBezTo>
                <a:cubicBezTo>
                  <a:pt x="12232529" y="5446202"/>
                  <a:pt x="12187607" y="5700396"/>
                  <a:pt x="12192000" y="6042658"/>
                </a:cubicBezTo>
                <a:cubicBezTo>
                  <a:pt x="12196393" y="6384920"/>
                  <a:pt x="12181464" y="6445389"/>
                  <a:pt x="12192000" y="6815028"/>
                </a:cubicBezTo>
                <a:cubicBezTo>
                  <a:pt x="12011855" y="6847376"/>
                  <a:pt x="11686353" y="6746483"/>
                  <a:pt x="11489509" y="6815028"/>
                </a:cubicBezTo>
                <a:cubicBezTo>
                  <a:pt x="11292665" y="6883573"/>
                  <a:pt x="11374661" y="6793175"/>
                  <a:pt x="11274697" y="6815028"/>
                </a:cubicBezTo>
                <a:cubicBezTo>
                  <a:pt x="11174733" y="6836881"/>
                  <a:pt x="11025090" y="6814902"/>
                  <a:pt x="10937966" y="6815028"/>
                </a:cubicBezTo>
                <a:cubicBezTo>
                  <a:pt x="10850842" y="6815154"/>
                  <a:pt x="10414506" y="6745985"/>
                  <a:pt x="10235474" y="6815028"/>
                </a:cubicBezTo>
                <a:cubicBezTo>
                  <a:pt x="10056442" y="6884071"/>
                  <a:pt x="10023465" y="6800051"/>
                  <a:pt x="9898743" y="6815028"/>
                </a:cubicBezTo>
                <a:cubicBezTo>
                  <a:pt x="9774021" y="6830005"/>
                  <a:pt x="9730552" y="6807956"/>
                  <a:pt x="9683931" y="6815028"/>
                </a:cubicBezTo>
                <a:cubicBezTo>
                  <a:pt x="9637310" y="6822100"/>
                  <a:pt x="9429877" y="6814761"/>
                  <a:pt x="9347200" y="6815028"/>
                </a:cubicBezTo>
                <a:cubicBezTo>
                  <a:pt x="9264523" y="6815295"/>
                  <a:pt x="8986644" y="6773709"/>
                  <a:pt x="8888549" y="6815028"/>
                </a:cubicBezTo>
                <a:cubicBezTo>
                  <a:pt x="8790454" y="6856347"/>
                  <a:pt x="8519798" y="6772528"/>
                  <a:pt x="8307977" y="6815028"/>
                </a:cubicBezTo>
                <a:cubicBezTo>
                  <a:pt x="8096156" y="6857528"/>
                  <a:pt x="8039106" y="6803555"/>
                  <a:pt x="7971246" y="6815028"/>
                </a:cubicBezTo>
                <a:cubicBezTo>
                  <a:pt x="7903386" y="6826501"/>
                  <a:pt x="7390064" y="6791705"/>
                  <a:pt x="7146834" y="6815028"/>
                </a:cubicBezTo>
                <a:cubicBezTo>
                  <a:pt x="6903604" y="6838351"/>
                  <a:pt x="6833830" y="6764880"/>
                  <a:pt x="6566263" y="6815028"/>
                </a:cubicBezTo>
                <a:cubicBezTo>
                  <a:pt x="6298696" y="6865176"/>
                  <a:pt x="5983265" y="6750432"/>
                  <a:pt x="5741851" y="6815028"/>
                </a:cubicBezTo>
                <a:cubicBezTo>
                  <a:pt x="5500437" y="6879624"/>
                  <a:pt x="5209564" y="6810864"/>
                  <a:pt x="5039360" y="6815028"/>
                </a:cubicBezTo>
                <a:cubicBezTo>
                  <a:pt x="4869156" y="6819192"/>
                  <a:pt x="4716100" y="6760246"/>
                  <a:pt x="4580709" y="6815028"/>
                </a:cubicBezTo>
                <a:cubicBezTo>
                  <a:pt x="4445318" y="6869810"/>
                  <a:pt x="4208098" y="6764072"/>
                  <a:pt x="3878217" y="6815028"/>
                </a:cubicBezTo>
                <a:cubicBezTo>
                  <a:pt x="3548336" y="6865984"/>
                  <a:pt x="3667819" y="6798280"/>
                  <a:pt x="3541486" y="6815028"/>
                </a:cubicBezTo>
                <a:cubicBezTo>
                  <a:pt x="3415153" y="6831776"/>
                  <a:pt x="3078750" y="6750747"/>
                  <a:pt x="2960914" y="6815028"/>
                </a:cubicBezTo>
                <a:cubicBezTo>
                  <a:pt x="2843078" y="6879309"/>
                  <a:pt x="2790053" y="6800356"/>
                  <a:pt x="2746103" y="6815028"/>
                </a:cubicBezTo>
                <a:cubicBezTo>
                  <a:pt x="2702153" y="6829700"/>
                  <a:pt x="2126980" y="6737309"/>
                  <a:pt x="1921691" y="6815028"/>
                </a:cubicBezTo>
                <a:cubicBezTo>
                  <a:pt x="1716402" y="6892747"/>
                  <a:pt x="1613961" y="6785934"/>
                  <a:pt x="1341120" y="6815028"/>
                </a:cubicBezTo>
                <a:cubicBezTo>
                  <a:pt x="1068279" y="6844122"/>
                  <a:pt x="682891" y="6770924"/>
                  <a:pt x="516709" y="6815028"/>
                </a:cubicBezTo>
                <a:cubicBezTo>
                  <a:pt x="350527" y="6859132"/>
                  <a:pt x="216644" y="6761483"/>
                  <a:pt x="0" y="6815028"/>
                </a:cubicBezTo>
                <a:cubicBezTo>
                  <a:pt x="-5018" y="6709539"/>
                  <a:pt x="24588" y="6546968"/>
                  <a:pt x="0" y="6383410"/>
                </a:cubicBezTo>
                <a:cubicBezTo>
                  <a:pt x="-24588" y="6219852"/>
                  <a:pt x="9813" y="5828356"/>
                  <a:pt x="0" y="5679190"/>
                </a:cubicBezTo>
                <a:cubicBezTo>
                  <a:pt x="-9813" y="5530024"/>
                  <a:pt x="63842" y="5280678"/>
                  <a:pt x="0" y="5111271"/>
                </a:cubicBezTo>
                <a:cubicBezTo>
                  <a:pt x="-63842" y="4941864"/>
                  <a:pt x="15538" y="4847027"/>
                  <a:pt x="0" y="4747803"/>
                </a:cubicBezTo>
                <a:cubicBezTo>
                  <a:pt x="-15538" y="4648579"/>
                  <a:pt x="62546" y="4414508"/>
                  <a:pt x="0" y="4179884"/>
                </a:cubicBezTo>
                <a:cubicBezTo>
                  <a:pt x="-62546" y="3945260"/>
                  <a:pt x="23596" y="3790594"/>
                  <a:pt x="0" y="3680115"/>
                </a:cubicBezTo>
                <a:cubicBezTo>
                  <a:pt x="-23596" y="3569636"/>
                  <a:pt x="57276" y="3364685"/>
                  <a:pt x="0" y="3180346"/>
                </a:cubicBezTo>
                <a:cubicBezTo>
                  <a:pt x="-57276" y="2996007"/>
                  <a:pt x="19145" y="2907535"/>
                  <a:pt x="0" y="2680578"/>
                </a:cubicBezTo>
                <a:cubicBezTo>
                  <a:pt x="-19145" y="2453621"/>
                  <a:pt x="57181" y="2387589"/>
                  <a:pt x="0" y="2180809"/>
                </a:cubicBezTo>
                <a:cubicBezTo>
                  <a:pt x="-57181" y="1974029"/>
                  <a:pt x="7163" y="1695275"/>
                  <a:pt x="0" y="1544740"/>
                </a:cubicBezTo>
                <a:cubicBezTo>
                  <a:pt x="-7163" y="1394205"/>
                  <a:pt x="28483" y="1138640"/>
                  <a:pt x="0" y="976821"/>
                </a:cubicBezTo>
                <a:cubicBezTo>
                  <a:pt x="-28483" y="815002"/>
                  <a:pt x="25282" y="792800"/>
                  <a:pt x="0" y="613353"/>
                </a:cubicBezTo>
                <a:cubicBezTo>
                  <a:pt x="-25282" y="433906"/>
                  <a:pt x="22165" y="146219"/>
                  <a:pt x="0" y="0"/>
                </a:cubicBezTo>
                <a:close/>
              </a:path>
            </a:pathLst>
          </a:custGeom>
          <a:noFill/>
          <a:ln w="12382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9D77823F-EBD3-476A-AE9D-52B9ADEFD43A}"/>
              </a:ext>
            </a:extLst>
          </p:cNvPr>
          <p:cNvGrpSpPr/>
          <p:nvPr/>
        </p:nvGrpSpPr>
        <p:grpSpPr>
          <a:xfrm>
            <a:off x="10437518" y="701849"/>
            <a:ext cx="1401513" cy="1557237"/>
            <a:chOff x="13090750" y="2489965"/>
            <a:chExt cx="1401513" cy="1557237"/>
          </a:xfrm>
        </p:grpSpPr>
        <p:pic>
          <p:nvPicPr>
            <p:cNvPr id="102" name="Image 101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CE2F0988-02EC-44C6-8CE2-9FA5C7B5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0750" y="2489965"/>
              <a:ext cx="1401513" cy="1557237"/>
            </a:xfrm>
            <a:prstGeom prst="rect">
              <a:avLst/>
            </a:prstGeom>
          </p:spPr>
        </p:pic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8B7770A8-D06A-40EC-B97B-C98D05F22C8C}"/>
                </a:ext>
              </a:extLst>
            </p:cNvPr>
            <p:cNvGrpSpPr/>
            <p:nvPr/>
          </p:nvGrpSpPr>
          <p:grpSpPr>
            <a:xfrm>
              <a:off x="13590650" y="3054685"/>
              <a:ext cx="361950" cy="461665"/>
              <a:chOff x="3400425" y="762000"/>
              <a:chExt cx="361950" cy="461665"/>
            </a:xfrm>
          </p:grpSpPr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1E82857E-513F-42DF-9615-91C5AB358DEB}"/>
                  </a:ext>
                </a:extLst>
              </p:cNvPr>
              <p:cNvSpPr/>
              <p:nvPr/>
            </p:nvSpPr>
            <p:spPr>
              <a:xfrm>
                <a:off x="3400425" y="762000"/>
                <a:ext cx="361950" cy="4377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6" name="ZoneTexte 135">
                <a:hlinkClick r:id="rId16"/>
                <a:extLst>
                  <a:ext uri="{FF2B5EF4-FFF2-40B4-BE49-F238E27FC236}">
                    <a16:creationId xmlns:a16="http://schemas.microsoft.com/office/drawing/2014/main" id="{FEBBBB8B-ABC1-4EA5-A995-665DBCFB0DC3}"/>
                  </a:ext>
                </a:extLst>
              </p:cNvPr>
              <p:cNvSpPr txBox="1"/>
              <p:nvPr/>
            </p:nvSpPr>
            <p:spPr>
              <a:xfrm>
                <a:off x="3400425" y="762000"/>
                <a:ext cx="257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3</a:t>
                </a:r>
              </a:p>
            </p:txBody>
          </p:sp>
        </p:grpSp>
      </p:grpSp>
      <p:grpSp>
        <p:nvGrpSpPr>
          <p:cNvPr id="126" name="Groupe 125">
            <a:extLst>
              <a:ext uri="{FF2B5EF4-FFF2-40B4-BE49-F238E27FC236}">
                <a16:creationId xmlns:a16="http://schemas.microsoft.com/office/drawing/2014/main" id="{9CADFFB2-AD74-47D1-9184-5AE6A9B4B0C2}"/>
              </a:ext>
            </a:extLst>
          </p:cNvPr>
          <p:cNvGrpSpPr/>
          <p:nvPr/>
        </p:nvGrpSpPr>
        <p:grpSpPr>
          <a:xfrm>
            <a:off x="11324917" y="4461797"/>
            <a:ext cx="571301" cy="918248"/>
            <a:chOff x="14366117" y="2622491"/>
            <a:chExt cx="571301" cy="91824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4B152B5-30CB-4B4D-84BA-251CAEA04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6117" y="2622491"/>
              <a:ext cx="571301" cy="918248"/>
            </a:xfrm>
            <a:prstGeom prst="rect">
              <a:avLst/>
            </a:prstGeom>
          </p:spPr>
        </p:pic>
        <p:sp>
          <p:nvSpPr>
            <p:cNvPr id="140" name="ZoneTexte 139">
              <a:hlinkClick r:id="rId18"/>
              <a:extLst>
                <a:ext uri="{FF2B5EF4-FFF2-40B4-BE49-F238E27FC236}">
                  <a16:creationId xmlns:a16="http://schemas.microsoft.com/office/drawing/2014/main" id="{200BCE33-A0DF-47F1-933C-A4DCD9EC39A4}"/>
                </a:ext>
              </a:extLst>
            </p:cNvPr>
            <p:cNvSpPr txBox="1"/>
            <p:nvPr/>
          </p:nvSpPr>
          <p:spPr>
            <a:xfrm>
              <a:off x="14443570" y="3029561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4</a:t>
              </a: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8A697505-16BA-43A2-884A-253FF6DE3439}"/>
              </a:ext>
            </a:extLst>
          </p:cNvPr>
          <p:cNvGrpSpPr/>
          <p:nvPr/>
        </p:nvGrpSpPr>
        <p:grpSpPr>
          <a:xfrm>
            <a:off x="2767909" y="1441591"/>
            <a:ext cx="1184335" cy="1428323"/>
            <a:chOff x="13015486" y="3729872"/>
            <a:chExt cx="1184335" cy="1428323"/>
          </a:xfrm>
        </p:grpSpPr>
        <p:pic>
          <p:nvPicPr>
            <p:cNvPr id="54" name="Image 53" descr="Une image contenant pièce&#10;&#10;Description générée automatiquement">
              <a:extLst>
                <a:ext uri="{FF2B5EF4-FFF2-40B4-BE49-F238E27FC236}">
                  <a16:creationId xmlns:a16="http://schemas.microsoft.com/office/drawing/2014/main" id="{6FC637D7-C3CB-4B97-B0AE-40F636E12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5486" y="3729872"/>
              <a:ext cx="1184335" cy="1397515"/>
            </a:xfrm>
            <a:prstGeom prst="rect">
              <a:avLst/>
            </a:prstGeom>
          </p:spPr>
        </p:pic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330E5E2F-68D1-48FD-AF1F-E7459FDF7B71}"/>
                </a:ext>
              </a:extLst>
            </p:cNvPr>
            <p:cNvGrpSpPr/>
            <p:nvPr/>
          </p:nvGrpSpPr>
          <p:grpSpPr>
            <a:xfrm>
              <a:off x="13445150" y="4696530"/>
              <a:ext cx="361950" cy="461665"/>
              <a:chOff x="3400425" y="762000"/>
              <a:chExt cx="361950" cy="461665"/>
            </a:xfrm>
          </p:grpSpPr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79F84F7B-24CE-410B-A824-9B3AB90CE153}"/>
                  </a:ext>
                </a:extLst>
              </p:cNvPr>
              <p:cNvSpPr/>
              <p:nvPr/>
            </p:nvSpPr>
            <p:spPr>
              <a:xfrm>
                <a:off x="3400425" y="762000"/>
                <a:ext cx="361950" cy="4377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4" name="ZoneTexte 143">
                <a:hlinkClick r:id="rId20"/>
                <a:extLst>
                  <a:ext uri="{FF2B5EF4-FFF2-40B4-BE49-F238E27FC236}">
                    <a16:creationId xmlns:a16="http://schemas.microsoft.com/office/drawing/2014/main" id="{E232C886-642D-4F89-AB15-92AEA3EFB01C}"/>
                  </a:ext>
                </a:extLst>
              </p:cNvPr>
              <p:cNvSpPr txBox="1"/>
              <p:nvPr/>
            </p:nvSpPr>
            <p:spPr>
              <a:xfrm>
                <a:off x="3400425" y="762000"/>
                <a:ext cx="257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5</a:t>
                </a:r>
              </a:p>
            </p:txBody>
          </p:sp>
        </p:grpSp>
      </p:grpSp>
      <p:grpSp>
        <p:nvGrpSpPr>
          <p:cNvPr id="1024" name="Groupe 1023">
            <a:extLst>
              <a:ext uri="{FF2B5EF4-FFF2-40B4-BE49-F238E27FC236}">
                <a16:creationId xmlns:a16="http://schemas.microsoft.com/office/drawing/2014/main" id="{E924B1CA-5882-45B5-86F1-DA54C23D3C03}"/>
              </a:ext>
            </a:extLst>
          </p:cNvPr>
          <p:cNvGrpSpPr/>
          <p:nvPr/>
        </p:nvGrpSpPr>
        <p:grpSpPr>
          <a:xfrm>
            <a:off x="5602871" y="5467032"/>
            <a:ext cx="1087910" cy="1182511"/>
            <a:chOff x="13002394" y="3652351"/>
            <a:chExt cx="1087910" cy="1182511"/>
          </a:xfrm>
        </p:grpSpPr>
        <p:pic>
          <p:nvPicPr>
            <p:cNvPr id="73" name="Image 72" descr="Une image contenant pièce&#10;&#10;Description générée automatiquement">
              <a:extLst>
                <a:ext uri="{FF2B5EF4-FFF2-40B4-BE49-F238E27FC236}">
                  <a16:creationId xmlns:a16="http://schemas.microsoft.com/office/drawing/2014/main" id="{68494567-BD50-4A7D-BA15-358C5BBA7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2394" y="3652351"/>
              <a:ext cx="1087910" cy="1182511"/>
            </a:xfrm>
            <a:prstGeom prst="rect">
              <a:avLst/>
            </a:prstGeom>
          </p:spPr>
        </p:pic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9755E11F-2FC4-4D06-B4E0-FF0894C0088D}"/>
                </a:ext>
              </a:extLst>
            </p:cNvPr>
            <p:cNvGrpSpPr/>
            <p:nvPr/>
          </p:nvGrpSpPr>
          <p:grpSpPr>
            <a:xfrm>
              <a:off x="13426678" y="4338120"/>
              <a:ext cx="361950" cy="461665"/>
              <a:chOff x="3400425" y="762000"/>
              <a:chExt cx="361950" cy="461665"/>
            </a:xfrm>
          </p:grpSpPr>
          <p:sp>
            <p:nvSpPr>
              <p:cNvPr id="147" name="Ellipse 146">
                <a:extLst>
                  <a:ext uri="{FF2B5EF4-FFF2-40B4-BE49-F238E27FC236}">
                    <a16:creationId xmlns:a16="http://schemas.microsoft.com/office/drawing/2014/main" id="{B5A81040-13D1-4D5F-AD78-BAF9007F4832}"/>
                  </a:ext>
                </a:extLst>
              </p:cNvPr>
              <p:cNvSpPr/>
              <p:nvPr/>
            </p:nvSpPr>
            <p:spPr>
              <a:xfrm>
                <a:off x="3400425" y="762000"/>
                <a:ext cx="361950" cy="4377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8" name="ZoneTexte 147">
                <a:hlinkClick r:id="rId22"/>
                <a:extLst>
                  <a:ext uri="{FF2B5EF4-FFF2-40B4-BE49-F238E27FC236}">
                    <a16:creationId xmlns:a16="http://schemas.microsoft.com/office/drawing/2014/main" id="{15E4F20F-498B-4261-8E19-2E94E4954A47}"/>
                  </a:ext>
                </a:extLst>
              </p:cNvPr>
              <p:cNvSpPr txBox="1"/>
              <p:nvPr/>
            </p:nvSpPr>
            <p:spPr>
              <a:xfrm>
                <a:off x="3400425" y="762000"/>
                <a:ext cx="257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6</a:t>
                </a:r>
              </a:p>
            </p:txBody>
          </p:sp>
        </p:grpSp>
      </p:grpSp>
      <p:grpSp>
        <p:nvGrpSpPr>
          <p:cNvPr id="1025" name="Groupe 1024">
            <a:extLst>
              <a:ext uri="{FF2B5EF4-FFF2-40B4-BE49-F238E27FC236}">
                <a16:creationId xmlns:a16="http://schemas.microsoft.com/office/drawing/2014/main" id="{AB63BAD5-3FDA-459D-85E8-A200A2C2DA52}"/>
              </a:ext>
            </a:extLst>
          </p:cNvPr>
          <p:cNvGrpSpPr/>
          <p:nvPr/>
        </p:nvGrpSpPr>
        <p:grpSpPr>
          <a:xfrm>
            <a:off x="8808714" y="3387999"/>
            <a:ext cx="1001617" cy="1182511"/>
            <a:chOff x="13200532" y="2784152"/>
            <a:chExt cx="1001617" cy="1182511"/>
          </a:xfrm>
        </p:grpSpPr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BDC5A388-D875-4A58-800E-A4EE96490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532" y="2784152"/>
              <a:ext cx="1001617" cy="1182511"/>
            </a:xfrm>
            <a:prstGeom prst="rect">
              <a:avLst/>
            </a:prstGeom>
          </p:spPr>
        </p:pic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E3BCC8EB-BC0C-4D43-855C-47CDC29711F0}"/>
                </a:ext>
              </a:extLst>
            </p:cNvPr>
            <p:cNvGrpSpPr/>
            <p:nvPr/>
          </p:nvGrpSpPr>
          <p:grpSpPr>
            <a:xfrm>
              <a:off x="13504536" y="3422701"/>
              <a:ext cx="361950" cy="461665"/>
              <a:chOff x="3400425" y="762000"/>
              <a:chExt cx="361950" cy="461665"/>
            </a:xfrm>
          </p:grpSpPr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C723B173-1EA7-4A8C-926B-B1BDE05B7F7D}"/>
                  </a:ext>
                </a:extLst>
              </p:cNvPr>
              <p:cNvSpPr/>
              <p:nvPr/>
            </p:nvSpPr>
            <p:spPr>
              <a:xfrm>
                <a:off x="3400425" y="762000"/>
                <a:ext cx="361950" cy="4377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6213C089-BE42-4EAA-948E-0B05523A2D40}"/>
                  </a:ext>
                </a:extLst>
              </p:cNvPr>
              <p:cNvSpPr txBox="1"/>
              <p:nvPr/>
            </p:nvSpPr>
            <p:spPr>
              <a:xfrm>
                <a:off x="3400425" y="762000"/>
                <a:ext cx="257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  <a:hlinkClick r:id="rId2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7</a:t>
                </a:r>
                <a:endParaRPr lang="fr-CA" sz="2400" dirty="0">
                  <a:latin typeface="KG Dark Side" panose="02000503000000020004" pitchFamily="2" charset="0"/>
                </a:endParaRPr>
              </a:p>
            </p:txBody>
          </p:sp>
        </p:grpSp>
      </p:grpSp>
      <p:grpSp>
        <p:nvGrpSpPr>
          <p:cNvPr id="1027" name="Groupe 1026">
            <a:extLst>
              <a:ext uri="{FF2B5EF4-FFF2-40B4-BE49-F238E27FC236}">
                <a16:creationId xmlns:a16="http://schemas.microsoft.com/office/drawing/2014/main" id="{54D7AD97-8AA3-42A2-9656-ACCC9944E495}"/>
              </a:ext>
            </a:extLst>
          </p:cNvPr>
          <p:cNvGrpSpPr/>
          <p:nvPr/>
        </p:nvGrpSpPr>
        <p:grpSpPr>
          <a:xfrm>
            <a:off x="220582" y="817208"/>
            <a:ext cx="648408" cy="1047759"/>
            <a:chOff x="13210514" y="2428047"/>
            <a:chExt cx="648408" cy="1047759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21AEC8F3-386C-4E33-A627-FA104DBF4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0514" y="2428047"/>
              <a:ext cx="648408" cy="1047759"/>
            </a:xfrm>
            <a:prstGeom prst="rect">
              <a:avLst/>
            </a:prstGeom>
          </p:spPr>
        </p:pic>
        <p:sp>
          <p:nvSpPr>
            <p:cNvPr id="154" name="ZoneTexte 153">
              <a:hlinkClick r:id="rId26"/>
              <a:extLst>
                <a:ext uri="{FF2B5EF4-FFF2-40B4-BE49-F238E27FC236}">
                  <a16:creationId xmlns:a16="http://schemas.microsoft.com/office/drawing/2014/main" id="{5E6A6E24-291F-45E7-BB15-B722F4702FF3}"/>
                </a:ext>
              </a:extLst>
            </p:cNvPr>
            <p:cNvSpPr txBox="1"/>
            <p:nvPr/>
          </p:nvSpPr>
          <p:spPr>
            <a:xfrm>
              <a:off x="13355811" y="2869901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8</a:t>
              </a:r>
            </a:p>
          </p:txBody>
        </p:sp>
      </p:grpSp>
      <p:sp>
        <p:nvSpPr>
          <p:cNvPr id="1029" name="ZoneTexte 1028">
            <a:extLst>
              <a:ext uri="{FF2B5EF4-FFF2-40B4-BE49-F238E27FC236}">
                <a16:creationId xmlns:a16="http://schemas.microsoft.com/office/drawing/2014/main" id="{09F931DD-E992-4578-8A1B-F29D945DA36A}"/>
              </a:ext>
            </a:extLst>
          </p:cNvPr>
          <p:cNvSpPr txBox="1"/>
          <p:nvPr/>
        </p:nvSpPr>
        <p:spPr>
          <a:xfrm>
            <a:off x="6871129" y="6509807"/>
            <a:ext cx="496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  <a:latin typeface="KG Drops of Jupiter" panose="02000000000000000000" pitchFamily="2" charset="0"/>
              </a:rPr>
              <a:t>Calendrier de l’Avent créé par Julie Ménard, enseignante, CSSTL</a:t>
            </a:r>
          </a:p>
        </p:txBody>
      </p:sp>
      <p:grpSp>
        <p:nvGrpSpPr>
          <p:cNvPr id="1031" name="Groupe 1030">
            <a:extLst>
              <a:ext uri="{FF2B5EF4-FFF2-40B4-BE49-F238E27FC236}">
                <a16:creationId xmlns:a16="http://schemas.microsoft.com/office/drawing/2014/main" id="{5B8F549D-4056-4080-9620-6505DCCA6F90}"/>
              </a:ext>
            </a:extLst>
          </p:cNvPr>
          <p:cNvGrpSpPr/>
          <p:nvPr/>
        </p:nvGrpSpPr>
        <p:grpSpPr>
          <a:xfrm>
            <a:off x="10665376" y="2250583"/>
            <a:ext cx="527424" cy="847725"/>
            <a:chOff x="13448332" y="2478849"/>
            <a:chExt cx="527424" cy="847725"/>
          </a:xfrm>
        </p:grpSpPr>
        <p:pic>
          <p:nvPicPr>
            <p:cNvPr id="11" name="Image 10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CB89E8B0-AF8B-493F-B9F8-EC0AB59B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8332" y="2478849"/>
              <a:ext cx="527424" cy="847725"/>
            </a:xfrm>
            <a:prstGeom prst="rect">
              <a:avLst/>
            </a:prstGeom>
          </p:spPr>
        </p:pic>
        <p:sp>
          <p:nvSpPr>
            <p:cNvPr id="157" name="ZoneTexte 156">
              <a:hlinkClick r:id="rId28"/>
              <a:extLst>
                <a:ext uri="{FF2B5EF4-FFF2-40B4-BE49-F238E27FC236}">
                  <a16:creationId xmlns:a16="http://schemas.microsoft.com/office/drawing/2014/main" id="{7C3C3C7F-BA9F-4C8C-95FC-292CD81A3FB6}"/>
                </a:ext>
              </a:extLst>
            </p:cNvPr>
            <p:cNvSpPr txBox="1"/>
            <p:nvPr/>
          </p:nvSpPr>
          <p:spPr>
            <a:xfrm>
              <a:off x="13492969" y="2845970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9</a:t>
              </a:r>
            </a:p>
          </p:txBody>
        </p:sp>
      </p:grpSp>
      <p:grpSp>
        <p:nvGrpSpPr>
          <p:cNvPr id="1035" name="Groupe 1034">
            <a:extLst>
              <a:ext uri="{FF2B5EF4-FFF2-40B4-BE49-F238E27FC236}">
                <a16:creationId xmlns:a16="http://schemas.microsoft.com/office/drawing/2014/main" id="{00DF819D-78E7-4C9C-8DAD-FC2CD8C6BA44}"/>
              </a:ext>
            </a:extLst>
          </p:cNvPr>
          <p:cNvGrpSpPr/>
          <p:nvPr/>
        </p:nvGrpSpPr>
        <p:grpSpPr>
          <a:xfrm>
            <a:off x="5453118" y="1867922"/>
            <a:ext cx="1184335" cy="1644385"/>
            <a:chOff x="12305076" y="2753576"/>
            <a:chExt cx="1184335" cy="1644385"/>
          </a:xfrm>
        </p:grpSpPr>
        <p:pic>
          <p:nvPicPr>
            <p:cNvPr id="122" name="Image 121" descr="Une image contenant fenêtre, bâtiment, dessin, pièce&#10;&#10;Description générée automatiquement">
              <a:extLst>
                <a:ext uri="{FF2B5EF4-FFF2-40B4-BE49-F238E27FC236}">
                  <a16:creationId xmlns:a16="http://schemas.microsoft.com/office/drawing/2014/main" id="{470F5B2B-84D6-4430-9CD1-AEAA1C0EC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5076" y="2753576"/>
              <a:ext cx="1184335" cy="1644385"/>
            </a:xfrm>
            <a:prstGeom prst="rect">
              <a:avLst/>
            </a:prstGeom>
          </p:spPr>
        </p:pic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A0DDA1AB-C31C-4E4D-B42C-F582106FCB14}"/>
                </a:ext>
              </a:extLst>
            </p:cNvPr>
            <p:cNvGrpSpPr/>
            <p:nvPr/>
          </p:nvGrpSpPr>
          <p:grpSpPr>
            <a:xfrm>
              <a:off x="12731199" y="3760429"/>
              <a:ext cx="523400" cy="461665"/>
              <a:chOff x="13572464" y="3376243"/>
              <a:chExt cx="523400" cy="461665"/>
            </a:xfrm>
          </p:grpSpPr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04F505E4-CBD9-437C-A939-1013D72B6F07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5" name="ZoneTexte 164">
                <a:hlinkClick r:id="rId30"/>
                <a:extLst>
                  <a:ext uri="{FF2B5EF4-FFF2-40B4-BE49-F238E27FC236}">
                    <a16:creationId xmlns:a16="http://schemas.microsoft.com/office/drawing/2014/main" id="{606F9D21-63BF-46A6-9FFD-8DBB882EE3ED}"/>
                  </a:ext>
                </a:extLst>
              </p:cNvPr>
              <p:cNvSpPr txBox="1"/>
              <p:nvPr/>
            </p:nvSpPr>
            <p:spPr>
              <a:xfrm>
                <a:off x="13579764" y="3376243"/>
                <a:ext cx="516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10</a:t>
                </a:r>
              </a:p>
            </p:txBody>
          </p:sp>
        </p:grpSp>
      </p:grpSp>
      <p:grpSp>
        <p:nvGrpSpPr>
          <p:cNvPr id="1038" name="Groupe 1037">
            <a:extLst>
              <a:ext uri="{FF2B5EF4-FFF2-40B4-BE49-F238E27FC236}">
                <a16:creationId xmlns:a16="http://schemas.microsoft.com/office/drawing/2014/main" id="{2D641D9E-55D1-4BEE-A049-617968876D0C}"/>
              </a:ext>
            </a:extLst>
          </p:cNvPr>
          <p:cNvGrpSpPr/>
          <p:nvPr/>
        </p:nvGrpSpPr>
        <p:grpSpPr>
          <a:xfrm>
            <a:off x="1441355" y="3249999"/>
            <a:ext cx="567745" cy="866775"/>
            <a:chOff x="13587399" y="4208622"/>
            <a:chExt cx="567745" cy="866775"/>
          </a:xfrm>
        </p:grpSpPr>
        <p:pic>
          <p:nvPicPr>
            <p:cNvPr id="13" name="Image 1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F96A895E-8910-45E2-929D-D7213642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7399" y="4208622"/>
              <a:ext cx="539276" cy="866775"/>
            </a:xfrm>
            <a:prstGeom prst="rect">
              <a:avLst/>
            </a:prstGeom>
          </p:spPr>
        </p:pic>
        <p:sp>
          <p:nvSpPr>
            <p:cNvPr id="167" name="ZoneTexte 166">
              <a:hlinkClick r:id="rId32"/>
              <a:extLst>
                <a:ext uri="{FF2B5EF4-FFF2-40B4-BE49-F238E27FC236}">
                  <a16:creationId xmlns:a16="http://schemas.microsoft.com/office/drawing/2014/main" id="{1EA4E39C-D9BF-445C-B62E-E9149898F132}"/>
                </a:ext>
              </a:extLst>
            </p:cNvPr>
            <p:cNvSpPr txBox="1"/>
            <p:nvPr/>
          </p:nvSpPr>
          <p:spPr>
            <a:xfrm>
              <a:off x="13716994" y="4606400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11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E38CF0-CFAB-40D1-823D-4691A00ED639}"/>
              </a:ext>
            </a:extLst>
          </p:cNvPr>
          <p:cNvGrpSpPr/>
          <p:nvPr/>
        </p:nvGrpSpPr>
        <p:grpSpPr>
          <a:xfrm>
            <a:off x="6120888" y="3731063"/>
            <a:ext cx="726763" cy="1631765"/>
            <a:chOff x="14258833" y="3269398"/>
            <a:chExt cx="726763" cy="1631765"/>
          </a:xfrm>
        </p:grpSpPr>
        <p:pic>
          <p:nvPicPr>
            <p:cNvPr id="108" name="Image 10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52F8E514-FA01-4052-9DEA-2ED182FCC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8833" y="3269398"/>
              <a:ext cx="701107" cy="1631765"/>
            </a:xfrm>
            <a:prstGeom prst="rect">
              <a:avLst/>
            </a:prstGeom>
          </p:spPr>
        </p:pic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460718FD-4DF7-4C5B-92DF-A48CAD17BFF0}"/>
                </a:ext>
              </a:extLst>
            </p:cNvPr>
            <p:cNvGrpSpPr/>
            <p:nvPr/>
          </p:nvGrpSpPr>
          <p:grpSpPr>
            <a:xfrm>
              <a:off x="14414672" y="4130078"/>
              <a:ext cx="570924" cy="469506"/>
              <a:chOff x="13571575" y="3376243"/>
              <a:chExt cx="570924" cy="469506"/>
            </a:xfrm>
          </p:grpSpPr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3EC519A4-1A6D-4E9F-9D8F-6324E3A79981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5" name="ZoneTexte 84">
                <a:hlinkClick r:id="rId34"/>
                <a:extLst>
                  <a:ext uri="{FF2B5EF4-FFF2-40B4-BE49-F238E27FC236}">
                    <a16:creationId xmlns:a16="http://schemas.microsoft.com/office/drawing/2014/main" id="{5AE83B9D-5D93-4AE4-A486-0CBF5EB6B1CC}"/>
                  </a:ext>
                </a:extLst>
              </p:cNvPr>
              <p:cNvSpPr txBox="1"/>
              <p:nvPr/>
            </p:nvSpPr>
            <p:spPr>
              <a:xfrm>
                <a:off x="13571575" y="3384084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12</a:t>
                </a:r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17EC9B4-C22A-4548-9055-C959A175DD24}"/>
              </a:ext>
            </a:extLst>
          </p:cNvPr>
          <p:cNvGrpSpPr/>
          <p:nvPr/>
        </p:nvGrpSpPr>
        <p:grpSpPr>
          <a:xfrm>
            <a:off x="11504328" y="2820492"/>
            <a:ext cx="547877" cy="763148"/>
            <a:chOff x="13515745" y="3118413"/>
            <a:chExt cx="547877" cy="76314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743AA0C-2C0C-493D-89E9-8823E03F4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5745" y="3118413"/>
              <a:ext cx="472967" cy="760196"/>
            </a:xfrm>
            <a:prstGeom prst="rect">
              <a:avLst/>
            </a:prstGeom>
          </p:spPr>
        </p:pic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0BAAA004-5BF0-45EF-9B26-215B037BD174}"/>
                </a:ext>
              </a:extLst>
            </p:cNvPr>
            <p:cNvSpPr txBox="1"/>
            <p:nvPr/>
          </p:nvSpPr>
          <p:spPr>
            <a:xfrm>
              <a:off x="13544497" y="3419896"/>
              <a:ext cx="519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  <a:hlinkClick r:id="rId3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13</a:t>
              </a:r>
              <a:endParaRPr lang="fr-CA" sz="2400" dirty="0">
                <a:latin typeface="KG Dark Side" panose="02000503000000020004" pitchFamily="2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37C5166C-C0CD-49AB-86DE-CD353AF1511E}"/>
              </a:ext>
            </a:extLst>
          </p:cNvPr>
          <p:cNvGrpSpPr/>
          <p:nvPr/>
        </p:nvGrpSpPr>
        <p:grpSpPr>
          <a:xfrm>
            <a:off x="6610163" y="1604681"/>
            <a:ext cx="2312138" cy="2015737"/>
            <a:chOff x="12863203" y="2945240"/>
            <a:chExt cx="2341788" cy="2341788"/>
          </a:xfrm>
        </p:grpSpPr>
        <p:pic>
          <p:nvPicPr>
            <p:cNvPr id="30" name="Image 29">
              <a:hlinkClick r:id="rId37"/>
              <a:extLst>
                <a:ext uri="{FF2B5EF4-FFF2-40B4-BE49-F238E27FC236}">
                  <a16:creationId xmlns:a16="http://schemas.microsoft.com/office/drawing/2014/main" id="{94E2E70C-5E58-440B-ADF4-8226DF356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9"/>
                </a:ext>
              </a:extLst>
            </a:blip>
            <a:stretch>
              <a:fillRect/>
            </a:stretch>
          </p:blipFill>
          <p:spPr>
            <a:xfrm>
              <a:off x="12863203" y="2945240"/>
              <a:ext cx="2341788" cy="2341788"/>
            </a:xfrm>
            <a:prstGeom prst="rect">
              <a:avLst/>
            </a:prstGeom>
          </p:spPr>
        </p:pic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F451CAC4-A02A-4F83-AB06-73454918FE0E}"/>
                </a:ext>
              </a:extLst>
            </p:cNvPr>
            <p:cNvGrpSpPr/>
            <p:nvPr/>
          </p:nvGrpSpPr>
          <p:grpSpPr>
            <a:xfrm>
              <a:off x="13832916" y="4412032"/>
              <a:ext cx="570924" cy="461665"/>
              <a:chOff x="13540360" y="3359645"/>
              <a:chExt cx="570924" cy="461665"/>
            </a:xfrm>
          </p:grpSpPr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742EDD24-4188-40C5-A350-98E315194ABD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A1AF50BA-BC38-4804-9B0D-0B351AA472BC}"/>
                  </a:ext>
                </a:extLst>
              </p:cNvPr>
              <p:cNvSpPr txBox="1"/>
              <p:nvPr/>
            </p:nvSpPr>
            <p:spPr>
              <a:xfrm>
                <a:off x="13540360" y="3359645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14</a:t>
                </a:r>
              </a:p>
            </p:txBody>
          </p:sp>
        </p:grp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7A85443-FEC3-4008-B414-5FB05AE8328D}"/>
              </a:ext>
            </a:extLst>
          </p:cNvPr>
          <p:cNvGrpSpPr/>
          <p:nvPr/>
        </p:nvGrpSpPr>
        <p:grpSpPr>
          <a:xfrm>
            <a:off x="4531537" y="3216098"/>
            <a:ext cx="576010" cy="847725"/>
            <a:chOff x="13176218" y="3483411"/>
            <a:chExt cx="576010" cy="84772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800AA89-7ABD-43E1-888B-D550969C7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218" y="3483411"/>
              <a:ext cx="527424" cy="847725"/>
            </a:xfrm>
            <a:prstGeom prst="rect">
              <a:avLst/>
            </a:prstGeom>
          </p:spPr>
        </p:pic>
        <p:sp>
          <p:nvSpPr>
            <p:cNvPr id="94" name="ZoneTexte 93">
              <a:hlinkClick r:id="rId41"/>
              <a:extLst>
                <a:ext uri="{FF2B5EF4-FFF2-40B4-BE49-F238E27FC236}">
                  <a16:creationId xmlns:a16="http://schemas.microsoft.com/office/drawing/2014/main" id="{78960C92-6E06-44C9-8226-1013DB3ABF50}"/>
                </a:ext>
              </a:extLst>
            </p:cNvPr>
            <p:cNvSpPr txBox="1"/>
            <p:nvPr/>
          </p:nvSpPr>
          <p:spPr>
            <a:xfrm>
              <a:off x="13233103" y="3854963"/>
              <a:ext cx="519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KG Dark Side" panose="02000503000000020004" pitchFamily="2" charset="0"/>
                </a:rPr>
                <a:t>15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B183FF8-5181-46FF-A7A6-F3C2FD6F68EF}"/>
              </a:ext>
            </a:extLst>
          </p:cNvPr>
          <p:cNvGrpSpPr/>
          <p:nvPr/>
        </p:nvGrpSpPr>
        <p:grpSpPr>
          <a:xfrm>
            <a:off x="7200001" y="4768847"/>
            <a:ext cx="832436" cy="1060778"/>
            <a:chOff x="13671329" y="3635772"/>
            <a:chExt cx="832436" cy="1060778"/>
          </a:xfrm>
        </p:grpSpPr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7715C917-59C1-4E64-8C20-99557E15B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5016">
              <a:off x="13980741" y="3635772"/>
              <a:ext cx="523024" cy="1046048"/>
            </a:xfrm>
            <a:prstGeom prst="rect">
              <a:avLst/>
            </a:prstGeom>
          </p:spPr>
        </p:pic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E114510D-DFF2-4D29-8CB9-7C468C3CBD45}"/>
                </a:ext>
              </a:extLst>
            </p:cNvPr>
            <p:cNvGrpSpPr/>
            <p:nvPr/>
          </p:nvGrpSpPr>
          <p:grpSpPr>
            <a:xfrm>
              <a:off x="13671329" y="4227044"/>
              <a:ext cx="570924" cy="469506"/>
              <a:chOff x="13571575" y="3376243"/>
              <a:chExt cx="570924" cy="469506"/>
            </a:xfrm>
          </p:grpSpPr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7C5AE86A-3A13-408A-A0BD-F20C217FC309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7" name="ZoneTexte 96">
                <a:hlinkClick r:id="rId43"/>
                <a:extLst>
                  <a:ext uri="{FF2B5EF4-FFF2-40B4-BE49-F238E27FC236}">
                    <a16:creationId xmlns:a16="http://schemas.microsoft.com/office/drawing/2014/main" id="{2425302D-A447-438A-B890-45212DC87B78}"/>
                  </a:ext>
                </a:extLst>
              </p:cNvPr>
              <p:cNvSpPr txBox="1"/>
              <p:nvPr/>
            </p:nvSpPr>
            <p:spPr>
              <a:xfrm>
                <a:off x="13571575" y="3384084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16</a:t>
                </a: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672ACBD-464D-44A1-80D4-B3C8AB8D72B8}"/>
              </a:ext>
            </a:extLst>
          </p:cNvPr>
          <p:cNvGrpSpPr/>
          <p:nvPr/>
        </p:nvGrpSpPr>
        <p:grpSpPr>
          <a:xfrm>
            <a:off x="2693252" y="3427179"/>
            <a:ext cx="1078532" cy="1201403"/>
            <a:chOff x="12900664" y="3466767"/>
            <a:chExt cx="1078532" cy="1201403"/>
          </a:xfrm>
        </p:grpSpPr>
        <p:pic>
          <p:nvPicPr>
            <p:cNvPr id="1030" name="Picture 6" descr="Résultat d’images pour Boules De Noel GIF">
              <a:extLst>
                <a:ext uri="{FF2B5EF4-FFF2-40B4-BE49-F238E27FC236}">
                  <a16:creationId xmlns:a16="http://schemas.microsoft.com/office/drawing/2014/main" id="{F2D24AA4-0E78-4832-BEC3-2C7730579B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0664" y="3466767"/>
              <a:ext cx="1078532" cy="1201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1F6D5549-C901-41FD-95B2-F90CDD9195B7}"/>
                </a:ext>
              </a:extLst>
            </p:cNvPr>
            <p:cNvGrpSpPr/>
            <p:nvPr/>
          </p:nvGrpSpPr>
          <p:grpSpPr>
            <a:xfrm>
              <a:off x="13205341" y="3907274"/>
              <a:ext cx="570924" cy="469506"/>
              <a:chOff x="13571575" y="3376243"/>
              <a:chExt cx="570924" cy="469506"/>
            </a:xfrm>
          </p:grpSpPr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E38FBCED-F379-4F20-BB8B-CA8A9DBB4294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1" name="ZoneTexte 100">
                <a:hlinkClick r:id="rId45"/>
                <a:extLst>
                  <a:ext uri="{FF2B5EF4-FFF2-40B4-BE49-F238E27FC236}">
                    <a16:creationId xmlns:a16="http://schemas.microsoft.com/office/drawing/2014/main" id="{31C81F04-8BD3-4316-975D-23159F19681E}"/>
                  </a:ext>
                </a:extLst>
              </p:cNvPr>
              <p:cNvSpPr txBox="1"/>
              <p:nvPr/>
            </p:nvSpPr>
            <p:spPr>
              <a:xfrm>
                <a:off x="13571575" y="3384084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17</a:t>
                </a:r>
              </a:p>
            </p:txBody>
          </p: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8BA3BE4-5685-4F9F-B165-BFC6C5F68FD1}"/>
              </a:ext>
            </a:extLst>
          </p:cNvPr>
          <p:cNvGrpSpPr/>
          <p:nvPr/>
        </p:nvGrpSpPr>
        <p:grpSpPr>
          <a:xfrm>
            <a:off x="178076" y="4129963"/>
            <a:ext cx="1973646" cy="2510391"/>
            <a:chOff x="13444216" y="3545430"/>
            <a:chExt cx="1973646" cy="2510391"/>
          </a:xfrm>
        </p:grpSpPr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D6AC92D2-9176-4631-97F6-34703EEF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216" y="3545430"/>
              <a:ext cx="1973646" cy="2510391"/>
            </a:xfrm>
            <a:prstGeom prst="rect">
              <a:avLst/>
            </a:prstGeom>
          </p:spPr>
        </p:pic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CAFC2092-F77A-4DEF-A12E-AC731F9B76D6}"/>
                </a:ext>
              </a:extLst>
            </p:cNvPr>
            <p:cNvGrpSpPr/>
            <p:nvPr/>
          </p:nvGrpSpPr>
          <p:grpSpPr>
            <a:xfrm>
              <a:off x="14179401" y="5320425"/>
              <a:ext cx="570924" cy="469506"/>
              <a:chOff x="13571575" y="3376243"/>
              <a:chExt cx="570924" cy="469506"/>
            </a:xfrm>
          </p:grpSpPr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B16D4D58-3048-4C69-ADD7-A17F722F90EB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5" name="ZoneTexte 104">
                <a:hlinkClick r:id="rId47"/>
                <a:extLst>
                  <a:ext uri="{FF2B5EF4-FFF2-40B4-BE49-F238E27FC236}">
                    <a16:creationId xmlns:a16="http://schemas.microsoft.com/office/drawing/2014/main" id="{878A021C-8019-4874-A37A-CC4B71129D25}"/>
                  </a:ext>
                </a:extLst>
              </p:cNvPr>
              <p:cNvSpPr txBox="1"/>
              <p:nvPr/>
            </p:nvSpPr>
            <p:spPr>
              <a:xfrm>
                <a:off x="13571575" y="3384084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19</a:t>
                </a:r>
              </a:p>
            </p:txBody>
          </p:sp>
        </p:grp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2C78B82-C194-486E-BCAC-D4AA1344690A}"/>
              </a:ext>
            </a:extLst>
          </p:cNvPr>
          <p:cNvGrpSpPr/>
          <p:nvPr/>
        </p:nvGrpSpPr>
        <p:grpSpPr>
          <a:xfrm>
            <a:off x="9733412" y="4480495"/>
            <a:ext cx="1459388" cy="1664214"/>
            <a:chOff x="13385794" y="3826210"/>
            <a:chExt cx="1459388" cy="1664214"/>
          </a:xfrm>
        </p:grpSpPr>
        <p:pic>
          <p:nvPicPr>
            <p:cNvPr id="58" name="Image 57" descr="Une image contenant gâteau, table, regardant, petit&#10;&#10;Description générée automatiquement">
              <a:extLst>
                <a:ext uri="{FF2B5EF4-FFF2-40B4-BE49-F238E27FC236}">
                  <a16:creationId xmlns:a16="http://schemas.microsoft.com/office/drawing/2014/main" id="{C7ED93D6-5612-49C7-B800-BF92D3AF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9"/>
                </a:ext>
              </a:extLst>
            </a:blip>
            <a:stretch>
              <a:fillRect/>
            </a:stretch>
          </p:blipFill>
          <p:spPr>
            <a:xfrm>
              <a:off x="13385794" y="3826210"/>
              <a:ext cx="1459388" cy="1664214"/>
            </a:xfrm>
            <a:prstGeom prst="rect">
              <a:avLst/>
            </a:prstGeom>
          </p:spPr>
        </p:pic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18BD8DF9-3223-4630-86B9-926DA955BDE4}"/>
                </a:ext>
              </a:extLst>
            </p:cNvPr>
            <p:cNvGrpSpPr/>
            <p:nvPr/>
          </p:nvGrpSpPr>
          <p:grpSpPr>
            <a:xfrm>
              <a:off x="13874451" y="4793338"/>
              <a:ext cx="570924" cy="469506"/>
              <a:chOff x="13571575" y="3376243"/>
              <a:chExt cx="570924" cy="469506"/>
            </a:xfrm>
          </p:grpSpPr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6A572152-C304-494E-A9DA-BD3FA2754FCC}"/>
                  </a:ext>
                </a:extLst>
              </p:cNvPr>
              <p:cNvSpPr/>
              <p:nvPr/>
            </p:nvSpPr>
            <p:spPr>
              <a:xfrm>
                <a:off x="13572464" y="3376243"/>
                <a:ext cx="429623" cy="41776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4" name="ZoneTexte 113">
                <a:hlinkClick r:id="rId50"/>
                <a:extLst>
                  <a:ext uri="{FF2B5EF4-FFF2-40B4-BE49-F238E27FC236}">
                    <a16:creationId xmlns:a16="http://schemas.microsoft.com/office/drawing/2014/main" id="{6DB8C946-830C-4BC9-9462-B24A70F6AB9D}"/>
                  </a:ext>
                </a:extLst>
              </p:cNvPr>
              <p:cNvSpPr txBox="1"/>
              <p:nvPr/>
            </p:nvSpPr>
            <p:spPr>
              <a:xfrm>
                <a:off x="13571575" y="3384084"/>
                <a:ext cx="570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18</a:t>
                </a:r>
              </a:p>
            </p:txBody>
          </p:sp>
        </p:grp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B30841A-C95E-48F9-940B-36A735658781}"/>
              </a:ext>
            </a:extLst>
          </p:cNvPr>
          <p:cNvGrpSpPr/>
          <p:nvPr/>
        </p:nvGrpSpPr>
        <p:grpSpPr>
          <a:xfrm>
            <a:off x="3043580" y="116581"/>
            <a:ext cx="4127934" cy="1182511"/>
            <a:chOff x="12852721" y="3913785"/>
            <a:chExt cx="4127934" cy="1182511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AFF9D15A-D273-4DCF-81F1-3C4C426C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2"/>
                </a:ext>
              </a:extLst>
            </a:blip>
            <a:stretch>
              <a:fillRect/>
            </a:stretch>
          </p:blipFill>
          <p:spPr>
            <a:xfrm>
              <a:off x="12852721" y="3913785"/>
              <a:ext cx="4127934" cy="1182511"/>
            </a:xfrm>
            <a:prstGeom prst="rect">
              <a:avLst/>
            </a:prstGeom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B923A1B-29E3-4069-9001-967CEE4C3AE4}"/>
                </a:ext>
              </a:extLst>
            </p:cNvPr>
            <p:cNvGrpSpPr/>
            <p:nvPr/>
          </p:nvGrpSpPr>
          <p:grpSpPr>
            <a:xfrm>
              <a:off x="14555006" y="4166686"/>
              <a:ext cx="870329" cy="798539"/>
              <a:chOff x="13008253" y="4273813"/>
              <a:chExt cx="870329" cy="798539"/>
            </a:xfrm>
          </p:grpSpPr>
          <p:sp>
            <p:nvSpPr>
              <p:cNvPr id="28" name="Étoile : 5 branches 27">
                <a:extLst>
                  <a:ext uri="{FF2B5EF4-FFF2-40B4-BE49-F238E27FC236}">
                    <a16:creationId xmlns:a16="http://schemas.microsoft.com/office/drawing/2014/main" id="{46824064-53E3-4AD9-AFBF-0C0151F25991}"/>
                  </a:ext>
                </a:extLst>
              </p:cNvPr>
              <p:cNvSpPr/>
              <p:nvPr/>
            </p:nvSpPr>
            <p:spPr>
              <a:xfrm>
                <a:off x="13008253" y="4273813"/>
                <a:ext cx="870329" cy="798539"/>
              </a:xfrm>
              <a:prstGeom prst="star5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6A8339D4-D1C4-4B01-B1E2-CAF0225499B6}"/>
                  </a:ext>
                </a:extLst>
              </p:cNvPr>
              <p:cNvSpPr txBox="1"/>
              <p:nvPr/>
            </p:nvSpPr>
            <p:spPr>
              <a:xfrm>
                <a:off x="13136598" y="4523002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  <a:hlinkClick r:id="rId5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25</a:t>
                </a:r>
                <a:endParaRPr lang="fr-CA" sz="2400" dirty="0">
                  <a:latin typeface="KG Dark Side" panose="02000503000000020004" pitchFamily="2" charset="0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82CF1FF-B4BB-41BE-A5BF-84E2283EB18A}"/>
              </a:ext>
            </a:extLst>
          </p:cNvPr>
          <p:cNvGrpSpPr/>
          <p:nvPr/>
        </p:nvGrpSpPr>
        <p:grpSpPr>
          <a:xfrm>
            <a:off x="9078065" y="1169675"/>
            <a:ext cx="1298135" cy="1196718"/>
            <a:chOff x="13889236" y="3378536"/>
            <a:chExt cx="1298135" cy="1196718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C0D0D75-C68A-4143-84E6-DC9B15777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5"/>
                </a:ext>
              </a:extLst>
            </a:blip>
            <a:stretch>
              <a:fillRect/>
            </a:stretch>
          </p:blipFill>
          <p:spPr>
            <a:xfrm>
              <a:off x="13889236" y="3378536"/>
              <a:ext cx="1298135" cy="1196718"/>
            </a:xfrm>
            <a:prstGeom prst="rect">
              <a:avLst/>
            </a:prstGeom>
          </p:spPr>
        </p:pic>
        <p:grpSp>
          <p:nvGrpSpPr>
            <p:cNvPr id="121" name="Groupe 120">
              <a:extLst>
                <a:ext uri="{FF2B5EF4-FFF2-40B4-BE49-F238E27FC236}">
                  <a16:creationId xmlns:a16="http://schemas.microsoft.com/office/drawing/2014/main" id="{00CBB344-E7C3-4CF5-B213-271B4F5EF35C}"/>
                </a:ext>
              </a:extLst>
            </p:cNvPr>
            <p:cNvGrpSpPr/>
            <p:nvPr/>
          </p:nvGrpSpPr>
          <p:grpSpPr>
            <a:xfrm>
              <a:off x="14078164" y="3983396"/>
              <a:ext cx="664742" cy="478401"/>
              <a:chOff x="12577741" y="3483494"/>
              <a:chExt cx="664742" cy="478401"/>
            </a:xfrm>
          </p:grpSpPr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D5013E78-86A5-4C45-B34D-F98730B135AA}"/>
                  </a:ext>
                </a:extLst>
              </p:cNvPr>
              <p:cNvSpPr/>
              <p:nvPr/>
            </p:nvSpPr>
            <p:spPr>
              <a:xfrm>
                <a:off x="12620271" y="3483494"/>
                <a:ext cx="528394" cy="4616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29" name="ZoneTexte 128">
                <a:hlinkClick r:id="rId56"/>
                <a:extLst>
                  <a:ext uri="{FF2B5EF4-FFF2-40B4-BE49-F238E27FC236}">
                    <a16:creationId xmlns:a16="http://schemas.microsoft.com/office/drawing/2014/main" id="{54F019E1-F8DA-40AE-8604-79AB326AE5B2}"/>
                  </a:ext>
                </a:extLst>
              </p:cNvPr>
              <p:cNvSpPr txBox="1"/>
              <p:nvPr/>
            </p:nvSpPr>
            <p:spPr>
              <a:xfrm>
                <a:off x="12577741" y="3500230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20</a:t>
                </a: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81CC571-3E93-4B72-9508-163283DF84E7}"/>
              </a:ext>
            </a:extLst>
          </p:cNvPr>
          <p:cNvGrpSpPr/>
          <p:nvPr/>
        </p:nvGrpSpPr>
        <p:grpSpPr>
          <a:xfrm>
            <a:off x="1456882" y="446490"/>
            <a:ext cx="1301110" cy="1350381"/>
            <a:chOff x="13572464" y="3941490"/>
            <a:chExt cx="1301110" cy="1350381"/>
          </a:xfrm>
        </p:grpSpPr>
        <p:pic>
          <p:nvPicPr>
            <p:cNvPr id="120" name="Image 119" descr="Une image contenant pièce, dessin&#10;&#10;Description générée automatiquement">
              <a:extLst>
                <a:ext uri="{FF2B5EF4-FFF2-40B4-BE49-F238E27FC236}">
                  <a16:creationId xmlns:a16="http://schemas.microsoft.com/office/drawing/2014/main" id="{AA354BDA-B7D5-4DD0-99A7-9503F4F8A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464" y="3941490"/>
              <a:ext cx="1301110" cy="1350381"/>
            </a:xfrm>
            <a:prstGeom prst="rect">
              <a:avLst/>
            </a:prstGeom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40E920A7-53F1-41F8-8E3C-2F55E898C606}"/>
                </a:ext>
              </a:extLst>
            </p:cNvPr>
            <p:cNvGrpSpPr/>
            <p:nvPr/>
          </p:nvGrpSpPr>
          <p:grpSpPr>
            <a:xfrm>
              <a:off x="14020913" y="4800012"/>
              <a:ext cx="664742" cy="461665"/>
              <a:chOff x="14154737" y="2789242"/>
              <a:chExt cx="664742" cy="461665"/>
            </a:xfrm>
          </p:grpSpPr>
          <p:sp>
            <p:nvSpPr>
              <p:cNvPr id="137" name="Ellipse 136">
                <a:extLst>
                  <a:ext uri="{FF2B5EF4-FFF2-40B4-BE49-F238E27FC236}">
                    <a16:creationId xmlns:a16="http://schemas.microsoft.com/office/drawing/2014/main" id="{E50AD552-FC7D-433F-90EA-934846FBB9A0}"/>
                  </a:ext>
                </a:extLst>
              </p:cNvPr>
              <p:cNvSpPr/>
              <p:nvPr/>
            </p:nvSpPr>
            <p:spPr>
              <a:xfrm>
                <a:off x="14154737" y="2789242"/>
                <a:ext cx="528394" cy="4616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9" name="ZoneTexte 138">
                <a:hlinkClick r:id="rId58"/>
                <a:extLst>
                  <a:ext uri="{FF2B5EF4-FFF2-40B4-BE49-F238E27FC236}">
                    <a16:creationId xmlns:a16="http://schemas.microsoft.com/office/drawing/2014/main" id="{806723DE-28B3-4998-B814-FCCE9A159493}"/>
                  </a:ext>
                </a:extLst>
              </p:cNvPr>
              <p:cNvSpPr txBox="1"/>
              <p:nvPr/>
            </p:nvSpPr>
            <p:spPr>
              <a:xfrm>
                <a:off x="14154737" y="2789242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21</a:t>
                </a:r>
              </a:p>
            </p:txBody>
          </p:sp>
        </p:grp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89D6590-2B4A-4148-9E12-2AB44EB79900}"/>
              </a:ext>
            </a:extLst>
          </p:cNvPr>
          <p:cNvGrpSpPr/>
          <p:nvPr/>
        </p:nvGrpSpPr>
        <p:grpSpPr>
          <a:xfrm>
            <a:off x="7819572" y="133544"/>
            <a:ext cx="1214772" cy="1530764"/>
            <a:chOff x="14071864" y="2752057"/>
            <a:chExt cx="1214772" cy="1530764"/>
          </a:xfrm>
        </p:grpSpPr>
        <p:pic>
          <p:nvPicPr>
            <p:cNvPr id="65" name="Image 64" descr="Une image contenant pièce&#10;&#10;Description générée automatiquement">
              <a:extLst>
                <a:ext uri="{FF2B5EF4-FFF2-40B4-BE49-F238E27FC236}">
                  <a16:creationId xmlns:a16="http://schemas.microsoft.com/office/drawing/2014/main" id="{38090BBC-8180-49AE-93EB-A3C0B1070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1864" y="2752057"/>
              <a:ext cx="1214772" cy="1216004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23C97225-AD0C-46DE-A796-A55FCA198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4038" y="3609349"/>
              <a:ext cx="661152" cy="673472"/>
            </a:xfrm>
            <a:prstGeom prst="rect">
              <a:avLst/>
            </a:prstGeom>
          </p:spPr>
        </p:pic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9B941A6C-0C22-4B8E-B300-E1D5F8DA3B08}"/>
                </a:ext>
              </a:extLst>
            </p:cNvPr>
            <p:cNvGrpSpPr/>
            <p:nvPr/>
          </p:nvGrpSpPr>
          <p:grpSpPr>
            <a:xfrm>
              <a:off x="14346879" y="3657206"/>
              <a:ext cx="664742" cy="478401"/>
              <a:chOff x="12577741" y="3483494"/>
              <a:chExt cx="664742" cy="478401"/>
            </a:xfrm>
          </p:grpSpPr>
          <p:sp>
            <p:nvSpPr>
              <p:cNvPr id="145" name="Ellipse 144">
                <a:extLst>
                  <a:ext uri="{FF2B5EF4-FFF2-40B4-BE49-F238E27FC236}">
                    <a16:creationId xmlns:a16="http://schemas.microsoft.com/office/drawing/2014/main" id="{694BFA07-4B6C-45DC-A962-A18B8E1FAFB3}"/>
                  </a:ext>
                </a:extLst>
              </p:cNvPr>
              <p:cNvSpPr/>
              <p:nvPr/>
            </p:nvSpPr>
            <p:spPr>
              <a:xfrm>
                <a:off x="12620271" y="3483494"/>
                <a:ext cx="528394" cy="4616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49" name="ZoneTexte 148">
                <a:hlinkClick r:id="rId61"/>
                <a:extLst>
                  <a:ext uri="{FF2B5EF4-FFF2-40B4-BE49-F238E27FC236}">
                    <a16:creationId xmlns:a16="http://schemas.microsoft.com/office/drawing/2014/main" id="{813A6FE6-108D-40EE-9384-54AEDACD3AB2}"/>
                  </a:ext>
                </a:extLst>
              </p:cNvPr>
              <p:cNvSpPr txBox="1"/>
              <p:nvPr/>
            </p:nvSpPr>
            <p:spPr>
              <a:xfrm>
                <a:off x="12577741" y="3500230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22</a:t>
                </a:r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6380B66-2D0A-4E0D-BBC9-1EACD00CD97B}"/>
              </a:ext>
            </a:extLst>
          </p:cNvPr>
          <p:cNvGrpSpPr/>
          <p:nvPr/>
        </p:nvGrpSpPr>
        <p:grpSpPr>
          <a:xfrm>
            <a:off x="8666958" y="4830416"/>
            <a:ext cx="754887" cy="1718707"/>
            <a:chOff x="13537256" y="3658500"/>
            <a:chExt cx="754887" cy="1718707"/>
          </a:xfrm>
        </p:grpSpPr>
        <p:pic>
          <p:nvPicPr>
            <p:cNvPr id="118" name="Image 11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9C6FA123-BB69-418B-B0AB-E26464FF8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7256" y="3658500"/>
              <a:ext cx="687576" cy="1718707"/>
            </a:xfrm>
            <a:prstGeom prst="rect">
              <a:avLst/>
            </a:prstGeom>
          </p:spPr>
        </p:pic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BA669DC3-396C-4BF4-8B64-6748055BCB19}"/>
                </a:ext>
              </a:extLst>
            </p:cNvPr>
            <p:cNvGrpSpPr/>
            <p:nvPr/>
          </p:nvGrpSpPr>
          <p:grpSpPr>
            <a:xfrm>
              <a:off x="13627401" y="4599584"/>
              <a:ext cx="664742" cy="478401"/>
              <a:chOff x="12577741" y="3483494"/>
              <a:chExt cx="664742" cy="478401"/>
            </a:xfrm>
          </p:grpSpPr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01054CAA-FFE9-4901-BC0E-D2FE7CE69F07}"/>
                  </a:ext>
                </a:extLst>
              </p:cNvPr>
              <p:cNvSpPr/>
              <p:nvPr/>
            </p:nvSpPr>
            <p:spPr>
              <a:xfrm>
                <a:off x="12620271" y="3483494"/>
                <a:ext cx="528394" cy="4616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6" name="ZoneTexte 155">
                <a:extLst>
                  <a:ext uri="{FF2B5EF4-FFF2-40B4-BE49-F238E27FC236}">
                    <a16:creationId xmlns:a16="http://schemas.microsoft.com/office/drawing/2014/main" id="{EB3B0C2C-2579-42DD-8217-D8B8BF3B33C1}"/>
                  </a:ext>
                </a:extLst>
              </p:cNvPr>
              <p:cNvSpPr txBox="1"/>
              <p:nvPr/>
            </p:nvSpPr>
            <p:spPr>
              <a:xfrm>
                <a:off x="12577741" y="3500230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  <a:hlinkClick r:id="rId6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23</a:t>
                </a:r>
                <a:endParaRPr lang="fr-CA" sz="2400" dirty="0">
                  <a:latin typeface="KG Dark Side" panose="02000503000000020004" pitchFamily="2" charset="0"/>
                </a:endParaRPr>
              </a:p>
            </p:txBody>
          </p:sp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DAE104-9E51-43D7-922E-E5727AEC03FA}"/>
              </a:ext>
            </a:extLst>
          </p:cNvPr>
          <p:cNvGrpSpPr/>
          <p:nvPr/>
        </p:nvGrpSpPr>
        <p:grpSpPr>
          <a:xfrm>
            <a:off x="3838304" y="4273813"/>
            <a:ext cx="1798166" cy="1798166"/>
            <a:chOff x="13570984" y="4313824"/>
            <a:chExt cx="1798166" cy="1798166"/>
          </a:xfrm>
        </p:grpSpPr>
        <p:pic>
          <p:nvPicPr>
            <p:cNvPr id="42" name="Image 41" descr="Une image contenant assis, sombre, gâteau, table&#10;&#10;Description générée automatiquement">
              <a:extLst>
                <a:ext uri="{FF2B5EF4-FFF2-40B4-BE49-F238E27FC236}">
                  <a16:creationId xmlns:a16="http://schemas.microsoft.com/office/drawing/2014/main" id="{B983A822-EBBC-4059-AB45-703AD64C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4"/>
                </a:ext>
              </a:extLst>
            </a:blip>
            <a:stretch>
              <a:fillRect/>
            </a:stretch>
          </p:blipFill>
          <p:spPr>
            <a:xfrm>
              <a:off x="13570984" y="4313824"/>
              <a:ext cx="1798166" cy="1798166"/>
            </a:xfrm>
            <a:prstGeom prst="rect">
              <a:avLst/>
            </a:prstGeom>
          </p:spPr>
        </p:pic>
        <p:grpSp>
          <p:nvGrpSpPr>
            <p:cNvPr id="158" name="Groupe 157">
              <a:extLst>
                <a:ext uri="{FF2B5EF4-FFF2-40B4-BE49-F238E27FC236}">
                  <a16:creationId xmlns:a16="http://schemas.microsoft.com/office/drawing/2014/main" id="{12F650D0-3175-49F7-A309-ED718932C532}"/>
                </a:ext>
              </a:extLst>
            </p:cNvPr>
            <p:cNvGrpSpPr/>
            <p:nvPr/>
          </p:nvGrpSpPr>
          <p:grpSpPr>
            <a:xfrm>
              <a:off x="14076263" y="5088380"/>
              <a:ext cx="664742" cy="478401"/>
              <a:chOff x="12577741" y="3483494"/>
              <a:chExt cx="664742" cy="478401"/>
            </a:xfrm>
          </p:grpSpPr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700750D3-A93A-4E89-AF0B-9FFD6A0955D6}"/>
                  </a:ext>
                </a:extLst>
              </p:cNvPr>
              <p:cNvSpPr/>
              <p:nvPr/>
            </p:nvSpPr>
            <p:spPr>
              <a:xfrm>
                <a:off x="12620271" y="3483494"/>
                <a:ext cx="528394" cy="46166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2" name="ZoneTexte 161">
                <a:hlinkClick r:id="rId65"/>
                <a:extLst>
                  <a:ext uri="{FF2B5EF4-FFF2-40B4-BE49-F238E27FC236}">
                    <a16:creationId xmlns:a16="http://schemas.microsoft.com/office/drawing/2014/main" id="{8E8F3022-7F62-4A1B-AB5B-CC1B8F4E56E9}"/>
                  </a:ext>
                </a:extLst>
              </p:cNvPr>
              <p:cNvSpPr txBox="1"/>
              <p:nvPr/>
            </p:nvSpPr>
            <p:spPr>
              <a:xfrm>
                <a:off x="12577741" y="3500230"/>
                <a:ext cx="664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dirty="0">
                    <a:latin typeface="KG Dark Side" panose="02000503000000020004" pitchFamily="2" charset="0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101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a2c37163-bf37-4c3f-9b90-2e06930e50b4" xsi:nil="true"/>
    <FolderType xmlns="a2c37163-bf37-4c3f-9b90-2e06930e50b4" xsi:nil="true"/>
    <Owner xmlns="a2c37163-bf37-4c3f-9b90-2e06930e50b4">
      <UserInfo>
        <DisplayName/>
        <AccountId xsi:nil="true"/>
        <AccountType/>
      </UserInfo>
    </Owner>
    <Students xmlns="a2c37163-bf37-4c3f-9b90-2e06930e50b4">
      <UserInfo>
        <DisplayName/>
        <AccountId xsi:nil="true"/>
        <AccountType/>
      </UserInfo>
    </Students>
    <NotebookType xmlns="a2c37163-bf37-4c3f-9b90-2e06930e50b4" xsi:nil="true"/>
    <Teachers xmlns="a2c37163-bf37-4c3f-9b90-2e06930e50b4">
      <UserInfo>
        <DisplayName/>
        <AccountId xsi:nil="true"/>
        <AccountType/>
      </UserInfo>
    </Teachers>
    <Student_Groups xmlns="a2c37163-bf37-4c3f-9b90-2e06930e50b4">
      <UserInfo>
        <DisplayName/>
        <AccountId xsi:nil="true"/>
        <AccountType/>
      </UserInfo>
    </Student_Groups>
    <AppVersion xmlns="a2c37163-bf37-4c3f-9b90-2e06930e50b4" xsi:nil="true"/>
    <Self_Registration_Enabled xmlns="a2c37163-bf37-4c3f-9b90-2e06930e50b4" xsi:nil="true"/>
    <Invited_Students xmlns="a2c37163-bf37-4c3f-9b90-2e06930e50b4" xsi:nil="true"/>
    <DefaultSectionNames xmlns="a2c37163-bf37-4c3f-9b90-2e06930e50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B55197DFB1DC4EB4EF931061E6E944" ma:contentTypeVersion="24" ma:contentTypeDescription="Crée un document." ma:contentTypeScope="" ma:versionID="dfe4bde55f0a2d6799e9ae67043a1ede">
  <xsd:schema xmlns:xsd="http://www.w3.org/2001/XMLSchema" xmlns:xs="http://www.w3.org/2001/XMLSchema" xmlns:p="http://schemas.microsoft.com/office/2006/metadata/properties" xmlns:ns3="d9c23325-b1da-485e-babd-2f94fefca557" xmlns:ns4="a2c37163-bf37-4c3f-9b90-2e06930e50b4" targetNamespace="http://schemas.microsoft.com/office/2006/metadata/properties" ma:root="true" ma:fieldsID="5ea45c606f62dc31f19a55ad7b27eb92" ns3:_="" ns4:_="">
    <xsd:import namespace="d9c23325-b1da-485e-babd-2f94fefca557"/>
    <xsd:import namespace="a2c37163-bf37-4c3f-9b90-2e06930e50b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23325-b1da-485e-babd-2f94fefca5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37163-bf37-4c3f-9b90-2e06930e50b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667A62-1BED-47D9-B50B-3F663ED381D5}">
  <ds:schemaRefs>
    <ds:schemaRef ds:uri="http://schemas.microsoft.com/office/2006/metadata/properties"/>
    <ds:schemaRef ds:uri="http://schemas.microsoft.com/office/infopath/2007/PartnerControls"/>
    <ds:schemaRef ds:uri="a2c37163-bf37-4c3f-9b90-2e06930e50b4"/>
  </ds:schemaRefs>
</ds:datastoreItem>
</file>

<file path=customXml/itemProps2.xml><?xml version="1.0" encoding="utf-8"?>
<ds:datastoreItem xmlns:ds="http://schemas.openxmlformats.org/officeDocument/2006/customXml" ds:itemID="{3F961458-0002-4808-9D44-09106F8A8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08063-45C4-46C4-AA52-EF3711058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c23325-b1da-485e-babd-2f94fefca557"/>
    <ds:schemaRef ds:uri="a2c37163-bf37-4c3f-9b90-2e06930e50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38</Words>
  <Application>Microsoft Office PowerPoint</Application>
  <PresentationFormat>Grand écran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KG Begin Again</vt:lpstr>
      <vt:lpstr>KG Dark Side</vt:lpstr>
      <vt:lpstr>KG Drops of Jupiter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Ménard</dc:creator>
  <cp:lastModifiedBy>Julie Ménard</cp:lastModifiedBy>
  <cp:revision>2</cp:revision>
  <dcterms:created xsi:type="dcterms:W3CDTF">2020-11-23T12:24:41Z</dcterms:created>
  <dcterms:modified xsi:type="dcterms:W3CDTF">2020-11-24T22:00:33Z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0x010100BFB55197DFB1DC4EB4EF931061E6E944</vt:lpwstr>
  </property>
</Properties>
</file>