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Patrick Hand" pitchFamily="2" charset="77"/>
      <p:regular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q2SNNSMuACq0MPyTEpk7MSVrQ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BBF6"/>
    <a:srgbClr val="6FC7CB"/>
    <a:srgbClr val="9FD9DA"/>
    <a:srgbClr val="8DD3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0"/>
  </p:normalViewPr>
  <p:slideViewPr>
    <p:cSldViewPr snapToGrid="0">
      <p:cViewPr varScale="1">
        <p:scale>
          <a:sx n="142" d="100"/>
          <a:sy n="142" d="100"/>
        </p:scale>
        <p:origin x="66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 name="Google Shape;20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5" name="Google Shape;23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8" name="Google Shape;29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 name="Google Shape;31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5" name="Google Shape;13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 name="Google Shape;12;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3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5" name="Google Shape;15;p2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9"/>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3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3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3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3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3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3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3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3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slide" Target="slide25.xml"/></Relationships>
</file>

<file path=ppt/slides/_rels/slide10.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4.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3.png"/><Relationship Id="rId4" Type="http://schemas.openxmlformats.org/officeDocument/2006/relationships/image" Target="../media/image3.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3.pn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audio" Target="../media/audio2.wav"/><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audio" Target="../media/audio2.wav"/><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audio" Target="../media/audio2.wav"/><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image" Target="../media/image14.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slide" Target="slide3.xml"/><Relationship Id="rId12" Type="http://schemas.openxmlformats.org/officeDocument/2006/relationships/image" Target="../media/image10.png"/><Relationship Id="rId2" Type="http://schemas.openxmlformats.org/officeDocument/2006/relationships/notesSlide" Target="../notesSlides/notesSlide3.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audio" Target="../media/audio2.wav"/><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slide" Target="slide24.xml"/><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audio" Target="../media/audio2.wav"/><Relationship Id="rId4" Type="http://schemas.openxmlformats.org/officeDocument/2006/relationships/image" Target="../media/image3.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audio" Target="../media/audio2.wav"/></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3.png"/><Relationship Id="rId5" Type="http://schemas.openxmlformats.org/officeDocument/2006/relationships/image" Target="../media/image4.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Shape 53"/>
        <p:cNvGrpSpPr/>
        <p:nvPr/>
      </p:nvGrpSpPr>
      <p:grpSpPr>
        <a:xfrm>
          <a:off x="0" y="0"/>
          <a:ext cx="0" cy="0"/>
          <a:chOff x="0" y="0"/>
          <a:chExt cx="0" cy="0"/>
        </a:xfrm>
      </p:grpSpPr>
      <p:sp>
        <p:nvSpPr>
          <p:cNvPr id="54" name="Google Shape;54;p1">
            <a:hlinkClick r:id="rId4" action="ppaction://hlinksldjump"/>
          </p:cNvPr>
          <p:cNvSpPr/>
          <p:nvPr/>
        </p:nvSpPr>
        <p:spPr>
          <a:xfrm>
            <a:off x="1418680" y="4601192"/>
            <a:ext cx="1743969" cy="421697"/>
          </a:xfrm>
          <a:prstGeom prst="roundRect">
            <a:avLst>
              <a:gd name="adj" fmla="val 16667"/>
            </a:avLst>
          </a:prstGeom>
          <a:solidFill>
            <a:srgbClr val="65BB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A" sz="1400" i="0" u="sng" strike="noStrike" cap="none" dirty="0">
                <a:solidFill>
                  <a:schemeClr val="tx1"/>
                </a:solidFill>
                <a:latin typeface="Patrick Hand"/>
                <a:ea typeface="Patrick Hand"/>
                <a:cs typeface="Patrick Hand"/>
                <a:sym typeface="Patrick Hand"/>
                <a:hlinkClick r:id="rId4" action="ppaction://hlinksldjump">
                  <a:extLst>
                    <a:ext uri="{A12FA001-AC4F-418D-AE19-62706E023703}">
                      <ahyp:hlinkClr xmlns:ahyp="http://schemas.microsoft.com/office/drawing/2018/hyperlinkcolor" val="tx"/>
                    </a:ext>
                  </a:extLst>
                </a:hlinkClick>
              </a:rPr>
              <a:t>Explications</a:t>
            </a:r>
            <a:endParaRPr sz="800" i="0" u="none" strike="noStrike" cap="none" dirty="0">
              <a:solidFill>
                <a:schemeClr val="tx1"/>
              </a:solidFill>
              <a:latin typeface="Patrick Hand"/>
              <a:ea typeface="Patrick Hand"/>
              <a:cs typeface="Patrick Hand"/>
              <a:sym typeface="Patrick Hand"/>
            </a:endParaRPr>
          </a:p>
        </p:txBody>
      </p:sp>
      <p:sp>
        <p:nvSpPr>
          <p:cNvPr id="3" name="Google Shape;54;p1">
            <a:hlinkClick r:id="" action="ppaction://noaction">
              <a:snd r:embed="rId5" name="chimes.wav"/>
            </a:hlinkClick>
            <a:extLst>
              <a:ext uri="{FF2B5EF4-FFF2-40B4-BE49-F238E27FC236}">
                <a16:creationId xmlns:a16="http://schemas.microsoft.com/office/drawing/2014/main" id="{402242BD-F1F5-46AD-BAAF-BB1B5721CEC8}"/>
              </a:ext>
            </a:extLst>
          </p:cNvPr>
          <p:cNvSpPr/>
          <p:nvPr/>
        </p:nvSpPr>
        <p:spPr>
          <a:xfrm>
            <a:off x="4131325" y="2234897"/>
            <a:ext cx="881350" cy="336853"/>
          </a:xfrm>
          <a:prstGeom prst="roundRect">
            <a:avLst>
              <a:gd name="adj" fmla="val 16667"/>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800" b="0" i="0" u="none" strike="noStrike" cap="none" dirty="0">
              <a:solidFill>
                <a:schemeClr val="dk1"/>
              </a:solidFill>
              <a:latin typeface="Patrick Hand"/>
              <a:ea typeface="Patrick Hand"/>
              <a:cs typeface="Patrick Hand"/>
              <a:sym typeface="Patrick Hand"/>
            </a:endParaRPr>
          </a:p>
        </p:txBody>
      </p:sp>
      <p:sp>
        <p:nvSpPr>
          <p:cNvPr id="2" name="ZoneTexte 1">
            <a:hlinkClick r:id="" action="ppaction://hlinkshowjump?jump=nextslide"/>
            <a:extLst>
              <a:ext uri="{FF2B5EF4-FFF2-40B4-BE49-F238E27FC236}">
                <a16:creationId xmlns:a16="http://schemas.microsoft.com/office/drawing/2014/main" id="{E6F51E3E-F1FF-46F3-96DB-D2BEC3432064}"/>
              </a:ext>
            </a:extLst>
          </p:cNvPr>
          <p:cNvSpPr txBox="1"/>
          <p:nvPr/>
        </p:nvSpPr>
        <p:spPr>
          <a:xfrm>
            <a:off x="4131325" y="2229395"/>
            <a:ext cx="881350" cy="307777"/>
          </a:xfrm>
          <a:prstGeom prst="rect">
            <a:avLst/>
          </a:prstGeom>
          <a:noFill/>
        </p:spPr>
        <p:txBody>
          <a:bodyPr wrap="square" rtlCol="0">
            <a:spAutoFit/>
          </a:bodyPr>
          <a:lstStyle/>
          <a:p>
            <a:pPr algn="ctr"/>
            <a:r>
              <a:rPr lang="fr-CA" b="1" dirty="0">
                <a:solidFill>
                  <a:schemeClr val="bg1"/>
                </a:solidFill>
              </a:rPr>
              <a:t>Entrée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pic>
        <p:nvPicPr>
          <p:cNvPr id="180" name="Google Shape;180;p10"/>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181" name="Google Shape;181;p10"/>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182" name="Google Shape;182;p10"/>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183" name="Google Shape;183;p10"/>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184" name="Google Shape;184;p10">
            <a:hlinkClick r:id="" action="ppaction://hlinkshowjump?jump=nextslide">
              <a:snd r:embed="rId8" name="click.wav"/>
            </a:hlinkClick>
          </p:cNvPr>
          <p:cNvPicPr preferRelativeResize="0"/>
          <p:nvPr/>
        </p:nvPicPr>
        <p:blipFill rotWithShape="1">
          <a:blip r:embed="rId9">
            <a:alphaModFix/>
          </a:blip>
          <a:srcRect/>
          <a:stretch/>
        </p:blipFill>
        <p:spPr>
          <a:xfrm>
            <a:off x="5422524" y="327555"/>
            <a:ext cx="666575" cy="1222034"/>
          </a:xfrm>
          <a:prstGeom prst="rect">
            <a:avLst/>
          </a:prstGeom>
          <a:noFill/>
          <a:ln>
            <a:noFill/>
          </a:ln>
        </p:spPr>
      </p:pic>
      <p:pic>
        <p:nvPicPr>
          <p:cNvPr id="185" name="Google Shape;185;p10"/>
          <p:cNvPicPr preferRelativeResize="0"/>
          <p:nvPr/>
        </p:nvPicPr>
        <p:blipFill rotWithShape="1">
          <a:blip r:embed="rId10">
            <a:alphaModFix/>
          </a:blip>
          <a:srcRect b="28494"/>
          <a:stretch/>
        </p:blipFill>
        <p:spPr>
          <a:xfrm>
            <a:off x="5895852" y="1632620"/>
            <a:ext cx="1062750" cy="1255181"/>
          </a:xfrm>
          <a:prstGeom prst="rect">
            <a:avLst/>
          </a:prstGeom>
          <a:noFill/>
          <a:ln>
            <a:noFill/>
          </a:ln>
        </p:spPr>
      </p:pic>
      <p:pic>
        <p:nvPicPr>
          <p:cNvPr id="186" name="Google Shape;186;p10"/>
          <p:cNvPicPr preferRelativeResize="0"/>
          <p:nvPr/>
        </p:nvPicPr>
        <p:blipFill rotWithShape="1">
          <a:blip r:embed="rId11">
            <a:alphaModFix/>
          </a:blip>
          <a:srcRect b="10369"/>
          <a:stretch/>
        </p:blipFill>
        <p:spPr>
          <a:xfrm>
            <a:off x="4987925" y="1573814"/>
            <a:ext cx="716725" cy="13139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0"/>
        <p:cNvGrpSpPr/>
        <p:nvPr/>
      </p:nvGrpSpPr>
      <p:grpSpPr>
        <a:xfrm>
          <a:off x="0" y="0"/>
          <a:ext cx="0" cy="0"/>
          <a:chOff x="0" y="0"/>
          <a:chExt cx="0" cy="0"/>
        </a:xfrm>
      </p:grpSpPr>
      <p:pic>
        <p:nvPicPr>
          <p:cNvPr id="191" name="Google Shape;191;p11"/>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192" name="Google Shape;192;p11"/>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193" name="Google Shape;193;p11"/>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194" name="Google Shape;194;p11"/>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195" name="Google Shape;195;p11"/>
          <p:cNvPicPr preferRelativeResize="0"/>
          <p:nvPr/>
        </p:nvPicPr>
        <p:blipFill rotWithShape="1">
          <a:blip r:embed="rId8">
            <a:alphaModFix/>
          </a:blip>
          <a:srcRect/>
          <a:stretch/>
        </p:blipFill>
        <p:spPr>
          <a:xfrm>
            <a:off x="5422524" y="327555"/>
            <a:ext cx="666575" cy="1222034"/>
          </a:xfrm>
          <a:prstGeom prst="rect">
            <a:avLst/>
          </a:prstGeom>
          <a:noFill/>
          <a:ln>
            <a:noFill/>
          </a:ln>
        </p:spPr>
      </p:pic>
      <p:pic>
        <p:nvPicPr>
          <p:cNvPr id="196" name="Google Shape;196;p11"/>
          <p:cNvPicPr preferRelativeResize="0"/>
          <p:nvPr/>
        </p:nvPicPr>
        <p:blipFill rotWithShape="1">
          <a:blip r:embed="rId9">
            <a:alphaModFix/>
          </a:blip>
          <a:srcRect b="28494"/>
          <a:stretch/>
        </p:blipFill>
        <p:spPr>
          <a:xfrm>
            <a:off x="5895852" y="1632620"/>
            <a:ext cx="1062750" cy="1255181"/>
          </a:xfrm>
          <a:prstGeom prst="rect">
            <a:avLst/>
          </a:prstGeom>
          <a:noFill/>
          <a:ln>
            <a:noFill/>
          </a:ln>
        </p:spPr>
      </p:pic>
      <p:pic>
        <p:nvPicPr>
          <p:cNvPr id="197" name="Google Shape;197;p11"/>
          <p:cNvPicPr preferRelativeResize="0"/>
          <p:nvPr/>
        </p:nvPicPr>
        <p:blipFill rotWithShape="1">
          <a:blip r:embed="rId10">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022F0526-C0E0-4F93-9B1A-792AEAD86235}"/>
              </a:ext>
            </a:extLst>
          </p:cNvPr>
          <p:cNvGrpSpPr/>
          <p:nvPr/>
        </p:nvGrpSpPr>
        <p:grpSpPr>
          <a:xfrm>
            <a:off x="6402951" y="1438975"/>
            <a:ext cx="5148070" cy="2763988"/>
            <a:chOff x="6402951" y="1438975"/>
            <a:chExt cx="5148070" cy="2763988"/>
          </a:xfrm>
        </p:grpSpPr>
        <p:pic>
          <p:nvPicPr>
            <p:cNvPr id="198" name="Google Shape;198;p11"/>
            <p:cNvPicPr preferRelativeResize="0"/>
            <p:nvPr/>
          </p:nvPicPr>
          <p:blipFill rotWithShape="1">
            <a:blip r:embed="rId11">
              <a:alphaModFix/>
            </a:blip>
            <a:srcRect/>
            <a:stretch/>
          </p:blipFill>
          <p:spPr>
            <a:xfrm flipH="1">
              <a:off x="6402951" y="1438975"/>
              <a:ext cx="5148070" cy="2763988"/>
            </a:xfrm>
            <a:prstGeom prst="rect">
              <a:avLst/>
            </a:prstGeom>
            <a:noFill/>
            <a:ln>
              <a:noFill/>
            </a:ln>
          </p:spPr>
        </p:pic>
        <p:sp>
          <p:nvSpPr>
            <p:cNvPr id="199" name="Google Shape;199;p11"/>
            <p:cNvSpPr txBox="1"/>
            <p:nvPr/>
          </p:nvSpPr>
          <p:spPr>
            <a:xfrm>
              <a:off x="6666864" y="2107026"/>
              <a:ext cx="2477136" cy="80018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on garde notre pyjama !</a:t>
              </a:r>
              <a:endParaRPr dirty="0"/>
            </a:p>
          </p:txBody>
        </p:sp>
      </p:grpSp>
      <p:sp>
        <p:nvSpPr>
          <p:cNvPr id="200" name="Google Shape;200;p11"/>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88889E-6 2.59259E-6 L -3.88889E-6 0.00031 C 0.00035 0.00617 0.00035 0.01265 0.00105 0.01913 C 0.00105 0.01944 0.00434 0.03518 0.00487 0.03827 C 0.00608 0.04352 0.00643 0.04722 0.00886 0.05123 C 0.0099 0.05308 0.01129 0.05401 0.01268 0.05555 C 0.01337 0.05926 0.01424 0.06605 0.0165 0.06852 C 0.01806 0.07006 0.0198 0.06975 0.02153 0.07037 C 0.02275 0.07099 0.02431 0.0716 0.02535 0.07253 C 0.03542 0.08086 0.02362 0.07376 0.03316 0.07901 C 0.03577 0.08179 0.03768 0.08642 0.04063 0.08765 C 0.04254 0.08827 0.04427 0.08889 0.04584 0.08981 C 0.04844 0.09105 0.05105 0.0929 0.05365 0.09413 L 0.06372 0.09845 L 0.06893 0.10061 C 0.06945 0.10031 0.08889 0.10216 0.09584 0.09629 C 0.09723 0.09506 0.09844 0.09321 0.09983 0.09197 C 0.10382 0.0716 0.10261 0.08364 0.10087 0.05555 C 0.09757 0.05617 0.0941 0.05648 0.0908 0.05771 C 0.0882 0.05864 0.08299 0.06203 0.08299 0.06234 C 0.07726 0.07654 0.079 0.07006 0.07674 0.08117 C 0.07552 0.10617 0.07414 0.10463 0.07674 0.12191 C 0.07691 0.12407 0.07726 0.12623 0.07796 0.12839 C 0.07848 0.13055 0.07969 0.13271 0.08056 0.13487 C 0.08368 0.15092 0.079 0.13148 0.08559 0.14537 C 0.09063 0.15555 0.08247 0.14938 0.0908 0.15401 C 0.09115 0.15617 0.09115 0.15895 0.09202 0.16049 C 0.09289 0.16203 0.09462 0.16142 0.09584 0.16265 C 0.09844 0.16512 0.10087 0.16821 0.10348 0.17129 C 0.11459 0.18333 0.1007 0.16882 0.11129 0.17716 C 0.1125 0.17839 0.11355 0.18086 0.11511 0.18148 C 0.11511 0.1821 0.12466 0.18703 0.12657 0.18827 L 0.13438 0.19259 C 0.13559 0.19321 0.13664 0.19444 0.1382 0.19475 L 0.15608 0.19691 C 0.16077 0.19537 0.16285 0.19599 0.16632 0.19043 C 0.16737 0.18827 0.16806 0.1858 0.16875 0.18395 C 0.16823 0.17191 0.17049 0.15864 0.16493 0.14969 C 0.16389 0.14784 0.1625 0.1466 0.16129 0.14537 C 0.1599 0.14444 0.15868 0.14413 0.1573 0.14321 C 0.15052 0.14722 0.14983 0.14537 0.14566 0.15401 C 0.14393 0.15802 0.14237 0.16265 0.1408 0.16697 L 0.1382 0.17315 C 0.13872 0.18457 0.13733 0.19321 0.14184 0.20123 C 0.14306 0.20308 0.14445 0.20401 0.14566 0.20555 C 0.15313 0.22376 0.14341 0.20216 0.15226 0.21389 C 0.16059 0.225 0.14896 0.21728 0.15868 0.22253 C 0.1599 0.22469 0.16094 0.22747 0.16233 0.22901 C 0.16476 0.23117 0.17014 0.23333 0.17014 0.23364 C 0.1823 0.2537 0.16667 0.22932 0.17778 0.24166 C 0.17934 0.24352 0.18021 0.2466 0.18177 0.24815 C 0.18316 0.25 0.18507 0.25123 0.18681 0.25247 C 0.18681 0.25278 0.19636 0.25802 0.19844 0.25895 C 0.21129 0.26605 0.19115 0.25524 0.2073 0.26327 C 0.20973 0.2645 0.21493 0.26759 0.21493 0.2679 C 0.21632 0.26882 0.21737 0.27068 0.21893 0.27191 C 0.2224 0.27438 0.23195 0.27561 0.23421 0.27623 C 0.24132 0.27531 0.24879 0.27561 0.25591 0.27407 C 0.25851 0.27345 0.26355 0.26975 0.26355 0.27006 C 0.26476 0.26821 0.26632 0.26728 0.26737 0.26543 C 0.26858 0.26358 0.26893 0.26049 0.26997 0.25895 C 0.2724 0.25555 0.27778 0.25031 0.27778 0.25061 C 0.27813 0.24815 0.2783 0.24599 0.279 0.24382 C 0.28056 0.23919 0.28108 0.23827 0.28299 0.23549 L 0.2816 0.23981 " pathEditMode="relative" rAng="0" ptsTypes="AAAAAAAAAAAAAAAAAAAAAAAAAAAAAAAAAAAAAAAAAAAAAAAAAAAAAAAAAAAAAAAAA">
                                      <p:cBhvr>
                                        <p:cTn id="6" dur="2000" fill="hold"/>
                                        <p:tgtEl>
                                          <p:spTgt spid="195"/>
                                        </p:tgtEl>
                                        <p:attrNameLst>
                                          <p:attrName>ppt_x</p:attrName>
                                          <p:attrName>ppt_y</p:attrName>
                                        </p:attrNameLst>
                                      </p:cBhvr>
                                      <p:rCtr x="14149" y="13796"/>
                                    </p:animMotion>
                                  </p:childTnLst>
                                </p:cTn>
                              </p:par>
                              <p:par>
                                <p:cTn id="7" presetID="10" presetClass="exit" presetSubtype="0" fill="hold" nodeType="withEffect">
                                  <p:stCondLst>
                                    <p:cond delay="1600"/>
                                  </p:stCondLst>
                                  <p:childTnLst>
                                    <p:animEffect transition="out" filter="fade">
                                      <p:cBhvr>
                                        <p:cTn id="8" dur="998"/>
                                        <p:tgtEl>
                                          <p:spTgt spid="195"/>
                                        </p:tgtEl>
                                      </p:cBhvr>
                                    </p:animEffect>
                                    <p:set>
                                      <p:cBhvr>
                                        <p:cTn id="9" dur="1" fill="hold">
                                          <p:stCondLst>
                                            <p:cond delay="999"/>
                                          </p:stCondLst>
                                        </p:cTn>
                                        <p:tgtEl>
                                          <p:spTgt spid="195"/>
                                        </p:tgtEl>
                                        <p:attrNameLst>
                                          <p:attrName>style.visibility</p:attrName>
                                        </p:attrNameLst>
                                      </p:cBhvr>
                                      <p:to>
                                        <p:strVal val="hidden"/>
                                      </p:to>
                                    </p:set>
                                  </p:childTnLst>
                                </p:cTn>
                              </p:par>
                              <p:par>
                                <p:cTn id="10" presetID="1" presetClass="exit" presetSubtype="0" fill="hold" nodeType="withEffect">
                                  <p:stCondLst>
                                    <p:cond delay="2000"/>
                                  </p:stCondLst>
                                  <p:childTnLst>
                                    <p:set>
                                      <p:cBhvr>
                                        <p:cTn id="11" dur="1" fill="hold">
                                          <p:stCondLst>
                                            <p:cond delay="1"/>
                                          </p:stCondLst>
                                        </p:cTn>
                                        <p:tgtEl>
                                          <p:spTgt spid="195"/>
                                        </p:tgtEl>
                                        <p:attrNameLst>
                                          <p:attrName>style.visibility</p:attrName>
                                        </p:attrNameLst>
                                      </p:cBhvr>
                                      <p:to>
                                        <p:strVal val="hidden"/>
                                      </p:to>
                                    </p:set>
                                  </p:childTnLst>
                                </p:cTn>
                              </p:par>
                              <p:par>
                                <p:cTn id="12" presetID="53" presetClass="entr" presetSubtype="16" fill="hold" nodeType="withEffect">
                                  <p:stCondLst>
                                    <p:cond delay="17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0" presetClass="path" presetSubtype="0" accel="50000" decel="50000" fill="hold" nodeType="withEffect">
                                  <p:stCondLst>
                                    <p:cond delay="1800"/>
                                  </p:stCondLst>
                                  <p:childTnLst>
                                    <p:animMotion origin="layout" path="M -0.06806 0.00864 L -0.06806 0.00895 C -0.0717 0.00926 -0.07535 0.00987 -0.079 0.0108 C -0.08143 0.01142 -0.08386 0.01234 -0.08629 0.01296 C -0.08976 0.01389 -0.09341 0.0145 -0.09705 0.01512 C -0.10591 0.01913 -0.10035 0.01666 -0.11389 0.0216 L -0.11997 0.02376 C -0.12205 0.02438 -0.12396 0.02531 -0.12604 0.02592 C -0.13525 0.02839 -0.13091 0.02716 -0.13924 0.03024 C -0.16042 0.02963 -0.21146 0.03055 -0.24288 0.02592 C -0.24601 0.02531 -0.25382 0.02314 -0.25729 0.0216 C -0.25851 0.02098 -0.25972 0.02006 -0.26094 0.01944 C -0.26424 0.0179 -0.26754 0.01697 -0.27066 0.01512 C -0.27309 0.01358 -0.27535 0.01203 -0.27778 0.0108 C -0.27952 0.01018 -0.28108 0.00956 -0.28264 0.00864 C -0.28472 0.0074 -0.28663 0.00555 -0.28872 0.00432 C -0.29184 0.00277 -0.29532 0.00216 -0.29827 3.20988E-6 C -0.30591 -0.00525 -0.30226 -0.0034 -0.3092 -0.00648 C -0.31927 -0.01976 -0.30834 -0.0071 -0.31997 -0.01482 C -0.32136 -0.01574 -0.32222 -0.01821 -0.32361 -0.01914 C -0.32552 -0.02037 -0.32778 -0.02037 -0.32969 -0.0213 C -0.33177 -0.02253 -0.33368 -0.02439 -0.33577 -0.02562 C -0.33681 -0.02655 -0.3382 -0.02686 -0.33924 -0.02778 C -0.34063 -0.02902 -0.3415 -0.03118 -0.34288 -0.0321 C -0.34479 -0.03334 -0.34688 -0.03334 -0.34896 -0.03426 C -0.35018 -0.03642 -0.35122 -0.03889 -0.35261 -0.04074 C -0.35365 -0.04198 -0.35504 -0.04198 -0.35625 -0.0426 C -0.37101 -0.05402 -0.35243 -0.04044 -0.36459 -0.05124 C -0.3665 -0.05309 -0.36875 -0.05371 -0.37066 -0.05556 C -0.3816 -0.06636 -0.37032 -0.05895 -0.379 -0.0642 L -0.38629 -0.07284 C -0.3875 -0.07408 -0.38854 -0.07593 -0.38993 -0.07716 C -0.39462 -0.08118 -0.39445 -0.08056 -0.39844 -0.0855 C -0.4 -0.08766 -0.40174 -0.08982 -0.40313 -0.09198 C -0.40486 -0.09476 -0.40625 -0.09815 -0.40799 -0.10062 C -0.41979 -0.11636 -0.40677 -0.09476 -0.4165 -0.10926 C -0.41771 -0.11111 -0.41875 -0.11358 -0.41997 -0.11574 C -0.42118 -0.11729 -0.42257 -0.11852 -0.42361 -0.11976 C -0.42535 -0.12192 -0.42691 -0.12408 -0.42847 -0.12624 C -0.42969 -0.12778 -0.43091 -0.12902 -0.43212 -0.13056 C -0.43334 -0.13241 -0.43438 -0.13519 -0.43577 -0.13704 C -0.43716 -0.1392 -0.43889 -0.14136 -0.44045 -0.14352 C -0.44653 -0.15926 -0.43889 -0.13982 -0.44653 -0.15618 C -0.44757 -0.15834 -0.44792 -0.16111 -0.44896 -0.16266 C -0.45122 -0.16605 -0.45625 -0.1713 -0.45625 -0.17099 C -0.46042 -0.18272 -0.45764 -0.17593 -0.4658 -0.19044 C -0.46702 -0.1926 -0.46858 -0.19445 -0.46945 -0.19692 L -0.47431 -0.20988 C -0.47431 -0.20957 -0.47917 -0.22284 -0.47917 -0.22253 L -0.48143 -0.22469 L -0.48143 -0.22439 " pathEditMode="relative" rAng="0" ptsTypes="AAAAAAAAAAAAAAAAAAAAAAAAAAAAAAAAAAAAAAAAAAAAAAAAAAA">
                                      <p:cBhvr>
                                        <p:cTn id="18" dur="2000" fill="hold"/>
                                        <p:tgtEl>
                                          <p:spTgt spid="2"/>
                                        </p:tgtEl>
                                        <p:attrNameLst>
                                          <p:attrName>ppt_x</p:attrName>
                                          <p:attrName>ppt_y</p:attrName>
                                        </p:attrNameLst>
                                      </p:cBhvr>
                                      <p:rCtr x="-20677" y="-105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4"/>
        <p:cNvGrpSpPr/>
        <p:nvPr/>
      </p:nvGrpSpPr>
      <p:grpSpPr>
        <a:xfrm>
          <a:off x="0" y="0"/>
          <a:ext cx="0" cy="0"/>
          <a:chOff x="0" y="0"/>
          <a:chExt cx="0" cy="0"/>
        </a:xfrm>
      </p:grpSpPr>
      <p:pic>
        <p:nvPicPr>
          <p:cNvPr id="205" name="Google Shape;205;p12"/>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206" name="Google Shape;206;p12"/>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207" name="Google Shape;207;p12"/>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208" name="Google Shape;208;p12">
            <a:hlinkClick r:id="" action="ppaction://hlinkshowjump?jump=nextslide">
              <a:snd r:embed="rId7" name="click.wav"/>
            </a:hlinkClick>
          </p:cNvPr>
          <p:cNvPicPr preferRelativeResize="0"/>
          <p:nvPr/>
        </p:nvPicPr>
        <p:blipFill rotWithShape="1">
          <a:blip r:embed="rId8">
            <a:alphaModFix/>
          </a:blip>
          <a:srcRect/>
          <a:stretch/>
        </p:blipFill>
        <p:spPr>
          <a:xfrm>
            <a:off x="6195900" y="327555"/>
            <a:ext cx="666574" cy="1222034"/>
          </a:xfrm>
          <a:prstGeom prst="rect">
            <a:avLst/>
          </a:prstGeom>
          <a:noFill/>
          <a:ln>
            <a:noFill/>
          </a:ln>
        </p:spPr>
      </p:pic>
      <p:pic>
        <p:nvPicPr>
          <p:cNvPr id="209" name="Google Shape;209;p12"/>
          <p:cNvPicPr preferRelativeResize="0"/>
          <p:nvPr/>
        </p:nvPicPr>
        <p:blipFill rotWithShape="1">
          <a:blip r:embed="rId9">
            <a:alphaModFix/>
          </a:blip>
          <a:srcRect b="28494"/>
          <a:stretch/>
        </p:blipFill>
        <p:spPr>
          <a:xfrm>
            <a:off x="5895852" y="1632620"/>
            <a:ext cx="1062750" cy="1255181"/>
          </a:xfrm>
          <a:prstGeom prst="rect">
            <a:avLst/>
          </a:prstGeom>
          <a:noFill/>
          <a:ln>
            <a:noFill/>
          </a:ln>
        </p:spPr>
      </p:pic>
      <p:pic>
        <p:nvPicPr>
          <p:cNvPr id="210" name="Google Shape;210;p12"/>
          <p:cNvPicPr preferRelativeResize="0"/>
          <p:nvPr/>
        </p:nvPicPr>
        <p:blipFill rotWithShape="1">
          <a:blip r:embed="rId10">
            <a:alphaModFix/>
          </a:blip>
          <a:srcRect b="10369"/>
          <a:stretch/>
        </p:blipFill>
        <p:spPr>
          <a:xfrm>
            <a:off x="4987925" y="1573814"/>
            <a:ext cx="716725" cy="1313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pic>
        <p:nvPicPr>
          <p:cNvPr id="215" name="Google Shape;215;p13"/>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216" name="Google Shape;216;p13"/>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217" name="Google Shape;217;p13"/>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218" name="Google Shape;218;p13"/>
          <p:cNvPicPr preferRelativeResize="0"/>
          <p:nvPr/>
        </p:nvPicPr>
        <p:blipFill rotWithShape="1">
          <a:blip r:embed="rId7">
            <a:alphaModFix/>
          </a:blip>
          <a:srcRect/>
          <a:stretch/>
        </p:blipFill>
        <p:spPr>
          <a:xfrm>
            <a:off x="6195900" y="338902"/>
            <a:ext cx="666574" cy="1222034"/>
          </a:xfrm>
          <a:prstGeom prst="rect">
            <a:avLst/>
          </a:prstGeom>
          <a:noFill/>
          <a:ln>
            <a:noFill/>
          </a:ln>
        </p:spPr>
      </p:pic>
      <p:pic>
        <p:nvPicPr>
          <p:cNvPr id="219" name="Google Shape;219;p13"/>
          <p:cNvPicPr preferRelativeResize="0"/>
          <p:nvPr/>
        </p:nvPicPr>
        <p:blipFill rotWithShape="1">
          <a:blip r:embed="rId8">
            <a:alphaModFix/>
          </a:blip>
          <a:srcRect b="28494"/>
          <a:stretch/>
        </p:blipFill>
        <p:spPr>
          <a:xfrm>
            <a:off x="5895852" y="1632620"/>
            <a:ext cx="1062750" cy="1255181"/>
          </a:xfrm>
          <a:prstGeom prst="rect">
            <a:avLst/>
          </a:prstGeom>
          <a:noFill/>
          <a:ln>
            <a:noFill/>
          </a:ln>
        </p:spPr>
      </p:pic>
      <p:pic>
        <p:nvPicPr>
          <p:cNvPr id="220" name="Google Shape;220;p13"/>
          <p:cNvPicPr preferRelativeResize="0"/>
          <p:nvPr/>
        </p:nvPicPr>
        <p:blipFill rotWithShape="1">
          <a:blip r:embed="rId9">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B70F3A7D-143D-421B-82D1-EE068AE11D45}"/>
              </a:ext>
            </a:extLst>
          </p:cNvPr>
          <p:cNvGrpSpPr/>
          <p:nvPr/>
        </p:nvGrpSpPr>
        <p:grpSpPr>
          <a:xfrm>
            <a:off x="6389754" y="1429593"/>
            <a:ext cx="5148070" cy="2763988"/>
            <a:chOff x="6389754" y="1429593"/>
            <a:chExt cx="5148070" cy="2763988"/>
          </a:xfrm>
        </p:grpSpPr>
        <p:pic>
          <p:nvPicPr>
            <p:cNvPr id="221" name="Google Shape;221;p13"/>
            <p:cNvPicPr preferRelativeResize="0"/>
            <p:nvPr/>
          </p:nvPicPr>
          <p:blipFill rotWithShape="1">
            <a:blip r:embed="rId10">
              <a:alphaModFix/>
            </a:blip>
            <a:srcRect/>
            <a:stretch/>
          </p:blipFill>
          <p:spPr>
            <a:xfrm flipH="1">
              <a:off x="6389754" y="1429593"/>
              <a:ext cx="5148070" cy="2763988"/>
            </a:xfrm>
            <a:prstGeom prst="rect">
              <a:avLst/>
            </a:prstGeom>
            <a:noFill/>
            <a:ln>
              <a:noFill/>
            </a:ln>
          </p:spPr>
        </p:pic>
        <p:sp>
          <p:nvSpPr>
            <p:cNvPr id="222" name="Google Shape;222;p13"/>
            <p:cNvSpPr txBox="1"/>
            <p:nvPr/>
          </p:nvSpPr>
          <p:spPr>
            <a:xfrm>
              <a:off x="6755693" y="2260210"/>
              <a:ext cx="2477136" cy="80018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on se choisit un autre prénom !</a:t>
              </a:r>
              <a:endParaRPr dirty="0"/>
            </a:p>
          </p:txBody>
        </p:sp>
      </p:grpSp>
      <p:sp>
        <p:nvSpPr>
          <p:cNvPr id="223" name="Google Shape;223;p13"/>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35 -0.00216 L 0.00035 -0.00185 C 0.0007 0.00401 0.00104 0.01049 0.00139 0.01697 C 0.00191 0.02469 0.00174 0.04136 0.00382 0.05123 C 0.00452 0.05432 0.00556 0.05679 0.00625 0.05987 C 0.00677 0.06173 0.00695 0.0642 0.00747 0.06605 C 0.00834 0.06944 0.01268 0.07932 0.01354 0.08117 C 0.01528 0.09043 0.01354 0.0858 0.01841 0.09197 C 0.01997 0.09383 0.02136 0.0966 0.02309 0.09815 C 0.0257 0.10092 0.03212 0.10185 0.03403 0.10247 C 0.03785 0.10401 0.03889 0.10494 0.04236 0.10679 C 0.04688 0.10555 0.05157 0.10555 0.05573 0.10247 C 0.05695 0.10154 0.05747 0.09845 0.05816 0.09629 C 0.05903 0.09197 0.06042 0.08333 0.06042 0.08364 C 0.05955 0.05864 0.06459 0.05278 0.05573 0.04475 C 0.05452 0.04383 0.0533 0.04321 0.05209 0.04259 C 0.05122 0.0429 0.04393 0.04506 0.04236 0.04691 C 0.04097 0.04845 0.03993 0.05123 0.03889 0.05339 C 0.03837 0.05555 0.03802 0.05771 0.03768 0.05987 C 0.0349 0.07654 0.03559 0.08024 0.03768 0.10463 C 0.03802 0.10987 0.04427 0.12315 0.04479 0.12623 C 0.04775 0.14136 0.04427 0.12222 0.04722 0.14105 C 0.04757 0.14321 0.04775 0.14568 0.04844 0.14753 C 0.05035 0.1537 0.05347 0.16203 0.05695 0.16666 C 0.07049 0.1858 0.05903 0.16975 0.06771 0.17747 C 0.06893 0.1787 0.06997 0.18055 0.07136 0.18179 C 0.08125 0.19074 0.06823 0.17592 0.07847 0.18827 C 0.08611 0.18734 0.09393 0.18796 0.10139 0.18611 C 0.10295 0.1858 0.10417 0.18364 0.10504 0.18179 C 0.10591 0.17994 0.10573 0.17747 0.10625 0.17531 C 0.10695 0.17315 0.10782 0.17099 0.10868 0.16883 C 0.10834 0.16234 0.10903 0.14907 0.10504 0.14321 C 0.104 0.14197 0.10261 0.14166 0.10139 0.14105 C 0.09896 0.14166 0.09636 0.14105 0.09427 0.14321 C 0.09306 0.14444 0.09323 0.14753 0.09306 0.14969 C 0.09254 0.15463 0.09219 0.15957 0.09184 0.1645 C 0.09219 0.18333 0.09167 0.20185 0.09306 0.22037 C 0.09323 0.22315 0.09532 0.22469 0.0967 0.22685 C 0.10052 0.23271 0.10035 0.22994 0.10504 0.23518 C 0.10677 0.23703 0.10816 0.24012 0.1099 0.24166 C 0.11129 0.2429 0.11302 0.2429 0.11476 0.24383 C 0.11597 0.24444 0.11719 0.24506 0.11823 0.24599 C 0.11962 0.24722 0.12066 0.24907 0.12188 0.25031 C 0.12431 0.25216 0.12691 0.25247 0.12917 0.25463 C 0.13577 0.26049 0.13212 0.25833 0.13993 0.26111 C 0.15209 0.26018 0.16407 0.26018 0.17604 0.25895 C 0.17743 0.25864 0.17865 0.25771 0.17969 0.25679 C 0.18143 0.25494 0.18299 0.25247 0.18455 0.25031 C 0.18542 0.24599 0.18611 0.24043 0.1882 0.23734 C 0.18924 0.23611 0.19063 0.23611 0.19184 0.23518 C 0.19341 0.23086 0.19393 0.22407 0.19653 0.22253 C 0.20122 0.21975 0.2033 0.21913 0.20747 0.21173 C 0.20868 0.20957 0.20972 0.2071 0.21111 0.20524 C 0.21216 0.2037 0.21372 0.20278 0.21476 0.20092 L 0.21476 0.19876 L 0.21476 0.19907 " pathEditMode="relative" rAng="0" ptsTypes="AAAAAAAAAAAAAAAAAAAAAAAAAAAAAAAAAAAAAAAAAAAAAAAAAAAAAAAA">
                                      <p:cBhvr>
                                        <p:cTn id="6" dur="2000" fill="hold"/>
                                        <p:tgtEl>
                                          <p:spTgt spid="218"/>
                                        </p:tgtEl>
                                        <p:attrNameLst>
                                          <p:attrName>ppt_x</p:attrName>
                                          <p:attrName>ppt_y</p:attrName>
                                        </p:attrNameLst>
                                      </p:cBhvr>
                                      <p:rCtr x="10712" y="13148"/>
                                    </p:animMotion>
                                  </p:childTnLst>
                                </p:cTn>
                              </p:par>
                              <p:par>
                                <p:cTn id="7" presetID="10" presetClass="exit" presetSubtype="0" fill="hold" nodeType="withEffect">
                                  <p:stCondLst>
                                    <p:cond delay="1500"/>
                                  </p:stCondLst>
                                  <p:childTnLst>
                                    <p:animEffect transition="out" filter="fade">
                                      <p:cBhvr>
                                        <p:cTn id="8" dur="1250"/>
                                        <p:tgtEl>
                                          <p:spTgt spid="218"/>
                                        </p:tgtEl>
                                      </p:cBhvr>
                                    </p:animEffect>
                                    <p:set>
                                      <p:cBhvr>
                                        <p:cTn id="9" dur="1" fill="hold">
                                          <p:stCondLst>
                                            <p:cond delay="1250"/>
                                          </p:stCondLst>
                                        </p:cTn>
                                        <p:tgtEl>
                                          <p:spTgt spid="218"/>
                                        </p:tgtEl>
                                        <p:attrNameLst>
                                          <p:attrName>style.visibility</p:attrName>
                                        </p:attrNameLst>
                                      </p:cBhvr>
                                      <p:to>
                                        <p:strVal val="hidden"/>
                                      </p:to>
                                    </p:set>
                                  </p:childTnLst>
                                </p:cTn>
                              </p:par>
                              <p:par>
                                <p:cTn id="10" presetID="1" presetClass="exit" presetSubtype="0" fill="hold" nodeType="withEffect">
                                  <p:stCondLst>
                                    <p:cond delay="1900"/>
                                  </p:stCondLst>
                                  <p:childTnLst>
                                    <p:set>
                                      <p:cBhvr>
                                        <p:cTn id="11" dur="1" fill="hold">
                                          <p:stCondLst>
                                            <p:cond delay="1"/>
                                          </p:stCondLst>
                                        </p:cTn>
                                        <p:tgtEl>
                                          <p:spTgt spid="218"/>
                                        </p:tgtEl>
                                        <p:attrNameLst>
                                          <p:attrName>style.visibility</p:attrName>
                                        </p:attrNameLst>
                                      </p:cBhvr>
                                      <p:to>
                                        <p:strVal val="hidden"/>
                                      </p:to>
                                    </p:set>
                                  </p:childTnLst>
                                </p:cTn>
                              </p:par>
                              <p:par>
                                <p:cTn id="12" presetID="10" presetClass="entr" presetSubtype="0" fill="hold" nodeType="withEffect">
                                  <p:stCondLst>
                                    <p:cond delay="1900"/>
                                  </p:stCondLst>
                                  <p:childTnLst>
                                    <p:set>
                                      <p:cBhvr>
                                        <p:cTn id="13" dur="1" fill="hold">
                                          <p:stCondLst>
                                            <p:cond delay="0"/>
                                          </p:stCondLst>
                                        </p:cTn>
                                        <p:tgtEl>
                                          <p:spTgt spid="223"/>
                                        </p:tgtEl>
                                        <p:attrNameLst>
                                          <p:attrName>style.visibility</p:attrName>
                                        </p:attrNameLst>
                                      </p:cBhvr>
                                      <p:to>
                                        <p:strVal val="visible"/>
                                      </p:to>
                                    </p:set>
                                    <p:animEffect transition="in" filter="fade">
                                      <p:cBhvr>
                                        <p:cTn id="14" dur="1000"/>
                                        <p:tgtEl>
                                          <p:spTgt spid="223"/>
                                        </p:tgtEl>
                                      </p:cBhvr>
                                    </p:animEffect>
                                  </p:childTnLst>
                                </p:cTn>
                              </p:par>
                              <p:par>
                                <p:cTn id="15" presetID="53" presetClass="entr" presetSubtype="16" fill="hold" nodeType="withEffect">
                                  <p:stCondLst>
                                    <p:cond delay="190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0" presetClass="path" presetSubtype="0" accel="50000" decel="50000" fill="hold" nodeType="withEffect">
                                  <p:stCondLst>
                                    <p:cond delay="1900"/>
                                  </p:stCondLst>
                                  <p:childTnLst>
                                    <p:animMotion origin="layout" path="M -0.07899 0.04044 L -0.07899 0.04075 C -0.08229 0.04321 -0.08542 0.04661 -0.08872 0.04877 C -0.09063 0.05031 -0.09271 0.05 -0.09479 0.05093 C -0.09722 0.05217 -0.09948 0.05494 -0.10191 0.05525 C -0.12847 0.05896 -0.11233 0.0571 -0.15018 0.05957 C -0.17587 0.07099 -0.1566 0.06328 -0.21997 0.05957 C -0.22379 0.05926 -0.23281 0.05649 -0.23698 0.05525 C -0.24375 0.05124 -0.23924 0.05371 -0.25018 0.04877 L -0.25504 0.04692 C -0.25695 0.04476 -0.25886 0.04198 -0.26094 0.04044 C -0.26406 0.03828 -0.27066 0.03612 -0.27066 0.03642 C -0.28281 0.02531 -0.26754 0.03797 -0.28143 0.02963 C -0.29184 0.02346 -0.28143 0.02686 -0.28993 0.02315 C -0.29445 0.0213 -0.29566 0.02192 -0.29965 0.01883 C -0.30122 0.0176 -0.30278 0.01575 -0.30434 0.01451 C -0.30677 0.01297 -0.30938 0.01235 -0.31163 0.0105 C -0.3132 0.00896 -0.31476 0.0071 -0.31649 0.00618 C -0.31806 0.00494 -0.31979 0.00494 -0.32118 0.00402 C -0.32465 0.00155 -0.32743 -0.00246 -0.3309 -0.00462 C -0.33611 -0.00771 -0.33333 -0.00617 -0.33941 -0.00895 C -0.34132 -0.01111 -0.34323 -0.01358 -0.34531 -0.01543 C -0.34653 -0.01635 -0.34774 -0.01666 -0.34896 -0.01759 C -0.36702 -0.02962 -0.34479 -0.01574 -0.3599 -0.02376 C -0.36354 -0.02592 -0.37066 -0.03024 -0.37066 -0.02993 C -0.37344 -0.03549 -0.37552 -0.0395 -0.37917 -0.0432 C -0.38021 -0.04413 -0.38143 -0.04444 -0.38264 -0.04537 C -0.39531 -0.06265 -0.38924 -0.0574 -0.39965 -0.0645 C -0.40278 -0.07037 -0.40608 -0.07777 -0.41042 -0.08179 C -0.41163 -0.08271 -0.41285 -0.08302 -0.41406 -0.08395 C -0.41476 -0.08611 -0.41545 -0.08827 -0.41649 -0.09012 C -0.41875 -0.09475 -0.4217 -0.09814 -0.42361 -0.10308 C -0.42448 -0.10524 -0.42518 -0.10771 -0.42604 -0.10956 C -0.42899 -0.11574 -0.42969 -0.11604 -0.43333 -0.12037 L -0.44063 -0.1395 C -0.44132 -0.14166 -0.44254 -0.14351 -0.44288 -0.14598 C -0.4434 -0.14814 -0.44323 -0.15092 -0.4441 -0.15246 C -0.44514 -0.15401 -0.44653 -0.1537 -0.44774 -0.15462 C -0.44879 -0.15987 -0.44913 -0.16327 -0.45139 -0.16728 C -0.45243 -0.16913 -0.45382 -0.17006 -0.45504 -0.1716 C -0.45643 -0.1753 -0.45955 -0.18395 -0.46111 -0.18672 C -0.46198 -0.18858 -0.46337 -0.1895 -0.46458 -0.19104 C -0.46563 -0.19598 -0.46597 -0.19969 -0.46823 -0.2037 C -0.46927 -0.20555 -0.47066 -0.20648 -0.47188 -0.20802 C -0.47448 -0.22191 -0.47083 -0.20833 -0.47674 -0.21666 C -0.47778 -0.2182 -0.47813 -0.22098 -0.47917 -0.22314 C -0.47986 -0.22469 -0.48073 -0.22592 -0.48143 -0.22716 L -0.47917 -0.22314 " pathEditMode="relative" rAng="0" ptsTypes="AAAAAAAAAAAAAAAAAAAAAAAAAAAAAAAAAAAAAAAAAAAAAAAA">
                                      <p:cBhvr>
                                        <p:cTn id="21" dur="2000" fill="hold"/>
                                        <p:tgtEl>
                                          <p:spTgt spid="2"/>
                                        </p:tgtEl>
                                        <p:attrNameLst>
                                          <p:attrName>ppt_x</p:attrName>
                                          <p:attrName>ppt_y</p:attrName>
                                        </p:attrNameLst>
                                      </p:cBhvr>
                                      <p:rCtr x="-20122" y="-121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7"/>
        <p:cNvGrpSpPr/>
        <p:nvPr/>
      </p:nvGrpSpPr>
      <p:grpSpPr>
        <a:xfrm>
          <a:off x="0" y="0"/>
          <a:ext cx="0" cy="0"/>
          <a:chOff x="0" y="0"/>
          <a:chExt cx="0" cy="0"/>
        </a:xfrm>
      </p:grpSpPr>
      <p:pic>
        <p:nvPicPr>
          <p:cNvPr id="228" name="Google Shape;228;p14"/>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229" name="Google Shape;229;p14"/>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230" name="Google Shape;230;p14">
            <a:hlinkClick r:id="" action="ppaction://hlinkshowjump?jump=nextslide">
              <a:snd r:embed="rId6" name="click.wav"/>
            </a:hlinkClick>
          </p:cNvPr>
          <p:cNvPicPr preferRelativeResize="0"/>
          <p:nvPr/>
        </p:nvPicPr>
        <p:blipFill rotWithShape="1">
          <a:blip r:embed="rId7">
            <a:alphaModFix/>
          </a:blip>
          <a:srcRect/>
          <a:stretch/>
        </p:blipFill>
        <p:spPr>
          <a:xfrm>
            <a:off x="2067050" y="1619812"/>
            <a:ext cx="716726" cy="1313972"/>
          </a:xfrm>
          <a:prstGeom prst="rect">
            <a:avLst/>
          </a:prstGeom>
          <a:noFill/>
          <a:ln>
            <a:noFill/>
          </a:ln>
        </p:spPr>
      </p:pic>
      <p:pic>
        <p:nvPicPr>
          <p:cNvPr id="231" name="Google Shape;231;p14"/>
          <p:cNvPicPr preferRelativeResize="0"/>
          <p:nvPr/>
        </p:nvPicPr>
        <p:blipFill rotWithShape="1">
          <a:blip r:embed="rId8">
            <a:alphaModFix/>
          </a:blip>
          <a:srcRect b="28494"/>
          <a:stretch/>
        </p:blipFill>
        <p:spPr>
          <a:xfrm>
            <a:off x="5895852" y="1632620"/>
            <a:ext cx="1062750" cy="1255181"/>
          </a:xfrm>
          <a:prstGeom prst="rect">
            <a:avLst/>
          </a:prstGeom>
          <a:noFill/>
          <a:ln>
            <a:noFill/>
          </a:ln>
        </p:spPr>
      </p:pic>
      <p:pic>
        <p:nvPicPr>
          <p:cNvPr id="232" name="Google Shape;232;p14"/>
          <p:cNvPicPr preferRelativeResize="0"/>
          <p:nvPr/>
        </p:nvPicPr>
        <p:blipFill rotWithShape="1">
          <a:blip r:embed="rId9">
            <a:alphaModFix/>
          </a:blip>
          <a:srcRect b="10369"/>
          <a:stretch/>
        </p:blipFill>
        <p:spPr>
          <a:xfrm>
            <a:off x="4987925" y="1573814"/>
            <a:ext cx="716725" cy="1313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6"/>
        <p:cNvGrpSpPr/>
        <p:nvPr/>
      </p:nvGrpSpPr>
      <p:grpSpPr>
        <a:xfrm>
          <a:off x="0" y="0"/>
          <a:ext cx="0" cy="0"/>
          <a:chOff x="0" y="0"/>
          <a:chExt cx="0" cy="0"/>
        </a:xfrm>
      </p:grpSpPr>
      <p:pic>
        <p:nvPicPr>
          <p:cNvPr id="237" name="Google Shape;237;p15"/>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238" name="Google Shape;238;p15"/>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239" name="Google Shape;239;p15"/>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240" name="Google Shape;240;p15"/>
          <p:cNvPicPr preferRelativeResize="0"/>
          <p:nvPr/>
        </p:nvPicPr>
        <p:blipFill rotWithShape="1">
          <a:blip r:embed="rId7">
            <a:alphaModFix/>
          </a:blip>
          <a:srcRect b="28494"/>
          <a:stretch/>
        </p:blipFill>
        <p:spPr>
          <a:xfrm>
            <a:off x="5895852" y="1632620"/>
            <a:ext cx="1062750" cy="1255181"/>
          </a:xfrm>
          <a:prstGeom prst="rect">
            <a:avLst/>
          </a:prstGeom>
          <a:noFill/>
          <a:ln>
            <a:noFill/>
          </a:ln>
        </p:spPr>
      </p:pic>
      <p:pic>
        <p:nvPicPr>
          <p:cNvPr id="241" name="Google Shape;241;p15"/>
          <p:cNvPicPr preferRelativeResize="0"/>
          <p:nvPr/>
        </p:nvPicPr>
        <p:blipFill rotWithShape="1">
          <a:blip r:embed="rId8">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5E022734-6680-43CA-9B1A-D29AC2E6E790}"/>
              </a:ext>
            </a:extLst>
          </p:cNvPr>
          <p:cNvGrpSpPr/>
          <p:nvPr/>
        </p:nvGrpSpPr>
        <p:grpSpPr>
          <a:xfrm>
            <a:off x="6389754" y="1429593"/>
            <a:ext cx="5148070" cy="2763988"/>
            <a:chOff x="6389754" y="1429593"/>
            <a:chExt cx="5148070" cy="2763988"/>
          </a:xfrm>
        </p:grpSpPr>
        <p:pic>
          <p:nvPicPr>
            <p:cNvPr id="242" name="Google Shape;242;p15"/>
            <p:cNvPicPr preferRelativeResize="0"/>
            <p:nvPr/>
          </p:nvPicPr>
          <p:blipFill rotWithShape="1">
            <a:blip r:embed="rId9">
              <a:alphaModFix/>
            </a:blip>
            <a:srcRect/>
            <a:stretch/>
          </p:blipFill>
          <p:spPr>
            <a:xfrm flipH="1">
              <a:off x="6389754" y="1429593"/>
              <a:ext cx="5148070" cy="2763988"/>
            </a:xfrm>
            <a:prstGeom prst="rect">
              <a:avLst/>
            </a:prstGeom>
            <a:noFill/>
            <a:ln>
              <a:noFill/>
            </a:ln>
          </p:spPr>
        </p:pic>
        <p:sp>
          <p:nvSpPr>
            <p:cNvPr id="243" name="Google Shape;243;p15"/>
            <p:cNvSpPr txBox="1"/>
            <p:nvPr/>
          </p:nvSpPr>
          <p:spPr>
            <a:xfrm>
              <a:off x="6578825" y="1999670"/>
              <a:ext cx="2848396"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on fait nos plus belles grimaces !</a:t>
              </a:r>
              <a:endParaRPr dirty="0"/>
            </a:p>
            <a:p>
              <a:pPr marL="0" marR="0" lvl="0" indent="0" algn="ctr" rtl="0">
                <a:lnSpc>
                  <a:spcPct val="100000"/>
                </a:lnSpc>
                <a:spcBef>
                  <a:spcPts val="0"/>
                </a:spcBef>
                <a:spcAft>
                  <a:spcPts val="0"/>
                </a:spcAft>
                <a:buClr>
                  <a:srgbClr val="000000"/>
                </a:buClr>
                <a:buSzPts val="2000"/>
                <a:buFont typeface="Arial"/>
                <a:buNone/>
              </a:pPr>
              <a:r>
                <a:rPr lang="fr-CA" sz="2000" b="0" i="0" u="none" strike="noStrike" cap="none" dirty="0">
                  <a:solidFill>
                    <a:srgbClr val="000000"/>
                  </a:solidFill>
                  <a:latin typeface="Patrick Hand"/>
                  <a:ea typeface="Patrick Hand"/>
                  <a:cs typeface="Patrick Hand"/>
                  <a:sym typeface="Patrick Hand"/>
                </a:rPr>
                <a:t>.</a:t>
              </a:r>
              <a:endParaRPr sz="2000" b="0" i="0" u="none" strike="noStrike" cap="none" dirty="0">
                <a:solidFill>
                  <a:srgbClr val="000000"/>
                </a:solidFill>
                <a:latin typeface="Patrick Hand"/>
                <a:ea typeface="Patrick Hand"/>
                <a:cs typeface="Patrick Hand"/>
                <a:sym typeface="Patrick Hand"/>
              </a:endParaRPr>
            </a:p>
          </p:txBody>
        </p:sp>
      </p:grpSp>
      <p:sp>
        <p:nvSpPr>
          <p:cNvPr id="244" name="Google Shape;244;p15"/>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9.97466E-18 -4.93827E-7 L 9.97466E-18 0.00031 C 0.00191 0.00494 0.00365 0.01049 0.0059 0.01512 C 0.00694 0.01698 0.00851 0.01759 0.00955 0.01944 C 0.01059 0.02099 0.01076 0.02407 0.01198 0.02562 C 0.01302 0.02716 0.01441 0.02685 0.01563 0.02778 C 0.01684 0.02901 0.01788 0.03117 0.01927 0.0321 C 0.02153 0.03395 0.02396 0.03488 0.02639 0.03642 L 0.03368 0.04074 L 0.03733 0.0429 C 0.03854 0.04352 0.03958 0.04475 0.0408 0.04506 C 0.05087 0.04753 0.04653 0.04599 0.05417 0.04938 C 0.06424 0.04846 0.07431 0.04877 0.0842 0.04722 C 0.0875 0.04661 0.0908 0.04475 0.09392 0.0429 C 0.09514 0.04198 0.09635 0.04167 0.09757 0.04074 C 0.09878 0.03951 0.1 0.03796 0.10104 0.03642 C 0.11042 0.02284 0.09931 0.03642 0.10833 0.02562 C 0.1099 0.0213 0.11111 0.01667 0.11319 0.01296 C 0.1158 0.00803 0.11753 0.00617 0.1191 -4.93827E-7 C 0.12413 -0.01759 0.1158 0.00556 0.12274 -0.01265 C 0.12188 -0.02562 0.12361 -0.02963 0.11788 -0.03642 C 0.11684 -0.03765 0.11563 -0.03765 0.11441 -0.03827 C 0.11146 -0.03765 0.10868 -0.03735 0.1059 -0.03642 C 0.10087 -0.03457 0.10347 -0.03395 0.09861 -0.02994 C 0.08872 -0.02099 0.10174 -0.0358 0.09149 -0.02346 L 0.08906 -0.01049 L 0.08785 -0.00432 C 0.08819 0.00154 0.08837 0.00741 0.08906 0.01296 C 0.09063 0.02593 0.09201 0.02716 0.09635 0.03858 C 0.09948 0.04691 0.0974 0.04414 0.10226 0.04722 C 0.10347 0.04846 0.10451 0.05031 0.1059 0.05154 C 0.10816 0.05309 0.11076 0.05432 0.11319 0.05556 C 0.11441 0.05648 0.11545 0.05741 0.11684 0.05772 C 0.12031 0.05864 0.12396 0.05895 0.1276 0.05988 C 0.12969 0.06049 0.1316 0.06173 0.13368 0.06204 C 0.13802 0.06296 0.14253 0.06358 0.14688 0.0642 C 0.16736 0.06358 0.18785 0.06389 0.20833 0.06204 C 0.21285 0.06173 0.22378 0.05895 0.23003 0.05556 C 0.23247 0.05432 0.23715 0.05154 0.23715 0.05185 C 0.24549 0.04167 0.24167 0.04444 0.24809 0.04074 C 0.25191 0.03056 0.25 0.03673 0.25295 0.02161 L 0.25417 0.01512 L 0.25521 0.00864 C 0.25486 0.00216 0.25503 -0.00432 0.25417 -0.01049 C 0.25365 -0.0142 0.24931 -0.0216 0.24809 -0.02346 C 0.24688 -0.025 0.24583 -0.02654 0.24444 -0.02778 C 0.24219 -0.02963 0.23715 -0.0321 0.23715 -0.03179 C 0.2349 -0.03117 0.23194 -0.03241 0.23003 -0.02994 C 0.2276 -0.02685 0.22674 -0.0213 0.22517 -0.01697 C 0.22205 -0.00864 0.22326 -0.01296 0.22153 -0.00432 C 0.22118 -4.93827E-7 0.22083 0.00432 0.22031 0.00864 C 0.21997 0.01142 0.2191 0.0142 0.2191 0.01728 C 0.2191 0.02222 0.21979 0.02716 0.22031 0.0321 C 0.22066 0.03426 0.22083 0.03673 0.22153 0.03858 C 0.22257 0.04105 0.22413 0.04259 0.22517 0.04506 C 0.22604 0.04691 0.22639 0.04969 0.2276 0.05154 C 0.22865 0.05278 0.23003 0.05278 0.23125 0.0534 C 0.23281 0.05463 0.23438 0.05648 0.23594 0.05772 C 0.23837 0.05957 0.24115 0.05957 0.24323 0.06204 C 0.24444 0.06358 0.24549 0.06574 0.24688 0.06636 C 0.25122 0.0679 0.25573 0.0679 0.26007 0.06852 C 0.27465 0.0679 0.28906 0.06759 0.30347 0.06636 C 0.30556 0.06605 0.30747 0.06482 0.30955 0.0642 C 0.31753 0.06173 0.32135 0.06142 0.33003 0.05988 C 0.33733 0.05556 0.32986 0.05957 0.34201 0.05556 C 0.34583 0.05432 0.3559 0.04877 0.35764 0.04722 C 0.35938 0.04568 0.36094 0.04414 0.3625 0.0429 C 0.36441 0.04136 0.36649 0.04012 0.36858 0.03858 C 0.37188 0.0358 0.37813 0.02994 0.37813 0.03025 C 0.37899 0.02778 0.37951 0.02531 0.38056 0.02346 C 0.3816 0.02222 0.38333 0.02315 0.3842 0.02161 C 0.38542 0.01914 0.38576 0.01574 0.38663 0.01296 C 0.38733 0.0108 0.38819 0.00864 0.38906 0.00648 C 0.39132 -0.00586 0.39149 -0.00339 0.38906 -0.02346 C 0.38872 -0.02593 0.38785 -0.02839 0.38663 -0.02994 C 0.38438 -0.03241 0.37934 -0.03426 0.37934 -0.03395 C 0.37813 -0.03333 0.37674 -0.03333 0.37569 -0.0321 C 0.37309 -0.02839 0.36858 -0.01914 0.36858 -0.01883 L 0.36615 -0.00648 C 0.3658 -0.00432 0.36528 -0.00216 0.36493 -4.93827E-7 L 0.36372 0.00864 C 0.36389 0.01235 0.36441 0.02654 0.36615 0.0321 C 0.36753 0.03673 0.36823 0.04321 0.37101 0.04506 L 0.37448 0.04722 C 0.37535 0.04938 0.37587 0.05185 0.37691 0.0534 C 0.38715 0.06914 0.38056 0.05772 0.38785 0.0642 C 0.38906 0.06543 0.3901 0.06728 0.39149 0.06852 C 0.3934 0.07037 0.39792 0.07161 0.39983 0.07284 C 0.41215 0.07932 0.40208 0.07593 0.41667 0.07932 C 0.43681 0.0784 0.45694 0.07901 0.47691 0.07716 C 0.47951 0.07685 0.48177 0.07377 0.4842 0.07284 C 0.48576 0.07191 0.48733 0.07161 0.48906 0.07068 C 0.49271 0.06883 0.49618 0.06636 0.49983 0.0642 C 0.50104 0.06358 0.50226 0.06265 0.50347 0.06204 C 0.50694 0.0608 0.5099 0.06019 0.51302 0.05772 C 0.51476 0.05648 0.51632 0.05494 0.51788 0.0534 C 0.52691 0.03765 0.52465 0.04661 0.52639 0.02778 C 0.52622 0.02716 0.52569 0.00895 0.52396 0.00432 C 0.52292 0.00185 0.52135 0.00031 0.52031 -0.00216 C 0.51615 -0.01111 0.52014 -0.0071 0.51424 -0.01049 C 0.51233 -0.00988 0.51024 -0.00988 0.50833 -0.00864 C 0.50556 -0.00679 0.50295 -0.00123 0.50104 0.00216 L 0.4974 0.02161 L 0.49618 0.02778 C 0.49635 0.03148 0.4967 0.05216 0.49861 0.05988 C 0.50069 0.06821 0.50382 0.06975 0.50833 0.075 C 0.51632 0.08426 0.51042 0.07901 0.5276 0.08148 L 0.56372 0.07932 C 0.56684 0.07901 0.57014 0.07747 0.57326 0.07716 C 0.57813 0.07624 0.58299 0.07562 0.58785 0.075 C 0.59115 0.07377 0.59514 0.07253 0.59861 0.07068 C 0.60104 0.06944 0.60347 0.0679 0.6059 0.06636 C 0.6059 0.06667 0.61302 0.06204 0.61302 0.06235 L 0.61667 0.05772 L 0.62153 0.04506 L 0.62396 0.03858 C 0.62431 0.03642 0.62413 0.03364 0.62517 0.0321 C 0.62708 0.0284 0.63229 0.02346 0.63229 0.02377 C 0.63316 0.0213 0.63368 0.01883 0.63472 0.01728 C 0.63576 0.01574 0.63715 0.01605 0.63837 0.01512 C 0.63958 0.01389 0.6408 0.01204 0.64201 0.0108 C 0.64271 0.00864 0.6434 0.00617 0.64444 0.00432 C 0.64549 0.00247 0.64809 -4.93827E-7 0.64809 0.00031 L 0.64444 -0.00216 " pathEditMode="relative" rAng="0" ptsTypes="AAAAAAAAAAAAAAAAAAAAAAAAAAAAAAAAAAAAAAAAAAAAAAAAAAAAAAAAAAAAAAAAAAAAAAAAAAAAAAAAAAAAAAAAAAAAAAAAAAAAAAAAAAAAAAAAAAAAAAAAAAAA">
                                      <p:cBhvr>
                                        <p:cTn id="6" dur="2000" fill="hold"/>
                                        <p:tgtEl>
                                          <p:spTgt spid="239"/>
                                        </p:tgtEl>
                                        <p:attrNameLst>
                                          <p:attrName>ppt_x</p:attrName>
                                          <p:attrName>ppt_y</p:attrName>
                                        </p:attrNameLst>
                                      </p:cBhvr>
                                      <p:rCtr x="32396" y="2160"/>
                                    </p:animMotion>
                                  </p:childTnLst>
                                </p:cTn>
                              </p:par>
                              <p:par>
                                <p:cTn id="7" presetID="10" presetClass="exit" presetSubtype="0" fill="hold" nodeType="withEffect">
                                  <p:stCondLst>
                                    <p:cond delay="1700"/>
                                  </p:stCondLst>
                                  <p:childTnLst>
                                    <p:animEffect transition="out" filter="fade">
                                      <p:cBhvr>
                                        <p:cTn id="8" dur="999"/>
                                        <p:tgtEl>
                                          <p:spTgt spid="239"/>
                                        </p:tgtEl>
                                      </p:cBhvr>
                                    </p:animEffect>
                                    <p:set>
                                      <p:cBhvr>
                                        <p:cTn id="9" dur="1" fill="hold">
                                          <p:stCondLst>
                                            <p:cond delay="999"/>
                                          </p:stCondLst>
                                        </p:cTn>
                                        <p:tgtEl>
                                          <p:spTgt spid="239"/>
                                        </p:tgtEl>
                                        <p:attrNameLst>
                                          <p:attrName>style.visibility</p:attrName>
                                        </p:attrNameLst>
                                      </p:cBhvr>
                                      <p:to>
                                        <p:strVal val="hidden"/>
                                      </p:to>
                                    </p:set>
                                  </p:childTnLst>
                                </p:cTn>
                              </p:par>
                              <p:par>
                                <p:cTn id="10" presetID="1" presetClass="exit" presetSubtype="0" fill="hold" nodeType="withEffect">
                                  <p:stCondLst>
                                    <p:cond delay="1900"/>
                                  </p:stCondLst>
                                  <p:childTnLst>
                                    <p:set>
                                      <p:cBhvr>
                                        <p:cTn id="11" dur="1" fill="hold">
                                          <p:stCondLst>
                                            <p:cond delay="1"/>
                                          </p:stCondLst>
                                        </p:cTn>
                                        <p:tgtEl>
                                          <p:spTgt spid="239"/>
                                        </p:tgtEl>
                                        <p:attrNameLst>
                                          <p:attrName>style.visibility</p:attrName>
                                        </p:attrNameLst>
                                      </p:cBhvr>
                                      <p:to>
                                        <p:strVal val="hidden"/>
                                      </p:to>
                                    </p:set>
                                  </p:childTnLst>
                                </p:cTn>
                              </p:par>
                              <p:par>
                                <p:cTn id="12" presetID="53" presetClass="entr" presetSubtype="16" fill="hold" nodeType="withEffect">
                                  <p:stCondLst>
                                    <p:cond delay="2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900" fill="hold"/>
                                        <p:tgtEl>
                                          <p:spTgt spid="2"/>
                                        </p:tgtEl>
                                        <p:attrNameLst>
                                          <p:attrName>ppt_w</p:attrName>
                                        </p:attrNameLst>
                                      </p:cBhvr>
                                      <p:tavLst>
                                        <p:tav tm="0">
                                          <p:val>
                                            <p:fltVal val="0"/>
                                          </p:val>
                                        </p:tav>
                                        <p:tav tm="100000">
                                          <p:val>
                                            <p:strVal val="#ppt_w"/>
                                          </p:val>
                                        </p:tav>
                                      </p:tavLst>
                                    </p:anim>
                                    <p:anim calcmode="lin" valueType="num">
                                      <p:cBhvr>
                                        <p:cTn id="15" dur="1900" fill="hold"/>
                                        <p:tgtEl>
                                          <p:spTgt spid="2"/>
                                        </p:tgtEl>
                                        <p:attrNameLst>
                                          <p:attrName>ppt_h</p:attrName>
                                        </p:attrNameLst>
                                      </p:cBhvr>
                                      <p:tavLst>
                                        <p:tav tm="0">
                                          <p:val>
                                            <p:fltVal val="0"/>
                                          </p:val>
                                        </p:tav>
                                        <p:tav tm="100000">
                                          <p:val>
                                            <p:strVal val="#ppt_h"/>
                                          </p:val>
                                        </p:tav>
                                      </p:tavLst>
                                    </p:anim>
                                    <p:animEffect transition="in" filter="fade">
                                      <p:cBhvr>
                                        <p:cTn id="16" dur="1900"/>
                                        <p:tgtEl>
                                          <p:spTgt spid="2"/>
                                        </p:tgtEl>
                                      </p:cBhvr>
                                    </p:animEffect>
                                  </p:childTnLst>
                                </p:cTn>
                              </p:par>
                              <p:par>
                                <p:cTn id="17" presetID="0" presetClass="path" presetSubtype="0" accel="50000" decel="50000" fill="hold" nodeType="withEffect">
                                  <p:stCondLst>
                                    <p:cond delay="2000"/>
                                  </p:stCondLst>
                                  <p:childTnLst>
                                    <p:animMotion origin="layout" path="M -0.05226 0.01482 L -0.05226 0.01513 C -0.06441 0.02284 -0.05868 0.01945 -0.06927 0.02562 C -0.07136 0.02686 -0.07552 0.02933 -0.07761 0.02994 C -0.09288 0.03241 -0.12899 0.03365 -0.13906 0.03426 C -0.15226 0.03334 -0.16563 0.03334 -0.17882 0.0321 C -0.18056 0.0318 -0.18195 0.03025 -0.18368 0.02994 C -0.18785 0.0284 -0.19531 0.02655 -0.19931 0.02562 C -0.20833 0.02007 -0.19636 0.02686 -0.21493 0.0213 C -0.21823 0.02038 -0.22136 0.01821 -0.22465 0.01698 C -0.22743 0.01605 -0.23021 0.01544 -0.23299 0.01482 L -0.25469 0.0105 C -0.2849 0.00433 -0.26493 0.00803 -0.28715 0.00402 C -0.29583 -0.00092 -0.28507 0.00525 -0.29566 -0.0003 C -0.29688 -0.00092 -0.29809 -0.00185 -0.29931 -0.00246 C -0.30243 -0.00401 -0.3059 -0.00432 -0.30886 -0.00648 C -0.31684 -0.01234 -0.31285 -0.01018 -0.32101 -0.01296 C -0.32257 -0.0145 -0.32413 -0.01604 -0.3257 -0.01728 C -0.33386 -0.02283 -0.32743 -0.01635 -0.3342 -0.0216 C -0.33594 -0.02283 -0.33733 -0.02469 -0.33906 -0.02592 C -0.34393 -0.02962 -0.34757 -0.02839 -0.35226 -0.03672 C -0.35347 -0.03888 -0.35452 -0.04135 -0.3559 -0.0429 C -0.35886 -0.04691 -0.36354 -0.04876 -0.36667 -0.05154 C -0.37049 -0.05493 -0.37136 -0.05833 -0.37518 -0.06234 C -0.37622 -0.06358 -0.37761 -0.06388 -0.37882 -0.0645 C -0.38993 -0.07932 -0.37743 -0.06327 -0.38837 -0.0753 C -0.39097 -0.07777 -0.39323 -0.08086 -0.39566 -0.08364 L -0.40278 -0.09228 C -0.40399 -0.09382 -0.40521 -0.09537 -0.40643 -0.0966 C -0.40816 -0.09814 -0.40972 -0.09938 -0.41129 -0.10092 C -0.41424 -0.10401 -0.41875 -0.11018 -0.42101 -0.11358 C -0.42222 -0.11574 -0.42309 -0.11851 -0.42448 -0.12006 C -0.42552 -0.12129 -0.42691 -0.1216 -0.42813 -0.12222 C -0.43247 -0.13364 -0.42847 -0.12438 -0.43542 -0.13518 C -0.44115 -0.14382 -0.43646 -0.14012 -0.44254 -0.14382 C -0.44306 -0.14598 -0.44288 -0.14845 -0.44375 -0.15 C -0.44583 -0.1537 -0.45104 -0.15864 -0.45104 -0.15833 C -0.45382 -0.17314 -0.45 -0.1574 -0.4559 -0.16944 C -0.46563 -0.1895 -0.45608 -0.17685 -0.46424 -0.18641 C -0.46615 -0.19166 -0.46806 -0.19691 -0.47031 -0.20154 C -0.47136 -0.20401 -0.47292 -0.20555 -0.47396 -0.20802 C -0.48299 -0.22839 -0.47587 -0.21574 -0.47986 -0.22283 L -0.47986 -0.22253 " pathEditMode="relative" rAng="0" ptsTypes="AAAAAAAAAAAAAAAAAAAAAAAAAAAAAAAAAAAAAAAAAAA">
                                      <p:cBhvr>
                                        <p:cTn id="18" dur="2000" fill="hold"/>
                                        <p:tgtEl>
                                          <p:spTgt spid="2"/>
                                        </p:tgtEl>
                                        <p:attrNameLst>
                                          <p:attrName>ppt_x</p:attrName>
                                          <p:attrName>ppt_y</p:attrName>
                                        </p:attrNameLst>
                                      </p:cBhvr>
                                      <p:rCtr x="-21389" y="-10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8"/>
        <p:cNvGrpSpPr/>
        <p:nvPr/>
      </p:nvGrpSpPr>
      <p:grpSpPr>
        <a:xfrm>
          <a:off x="0" y="0"/>
          <a:ext cx="0" cy="0"/>
          <a:chOff x="0" y="0"/>
          <a:chExt cx="0" cy="0"/>
        </a:xfrm>
      </p:grpSpPr>
      <p:pic>
        <p:nvPicPr>
          <p:cNvPr id="249" name="Google Shape;249;p16"/>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250" name="Google Shape;250;p16">
            <a:hlinkClick r:id="" action="ppaction://hlinkshowjump?jump=nextslide">
              <a:snd r:embed="rId5" name="click.wav"/>
            </a:hlinkClick>
          </p:cNvPr>
          <p:cNvPicPr preferRelativeResize="0"/>
          <p:nvPr/>
        </p:nvPicPr>
        <p:blipFill rotWithShape="1">
          <a:blip r:embed="rId6">
            <a:alphaModFix/>
          </a:blip>
          <a:srcRect/>
          <a:stretch/>
        </p:blipFill>
        <p:spPr>
          <a:xfrm>
            <a:off x="3063625" y="1603225"/>
            <a:ext cx="716725" cy="1313999"/>
          </a:xfrm>
          <a:prstGeom prst="rect">
            <a:avLst/>
          </a:prstGeom>
          <a:noFill/>
          <a:ln>
            <a:noFill/>
          </a:ln>
        </p:spPr>
      </p:pic>
      <p:pic>
        <p:nvPicPr>
          <p:cNvPr id="251" name="Google Shape;251;p16"/>
          <p:cNvPicPr preferRelativeResize="0"/>
          <p:nvPr/>
        </p:nvPicPr>
        <p:blipFill rotWithShape="1">
          <a:blip r:embed="rId7">
            <a:alphaModFix/>
          </a:blip>
          <a:srcRect b="28494"/>
          <a:stretch/>
        </p:blipFill>
        <p:spPr>
          <a:xfrm>
            <a:off x="5895852" y="1632620"/>
            <a:ext cx="1062750" cy="1255181"/>
          </a:xfrm>
          <a:prstGeom prst="rect">
            <a:avLst/>
          </a:prstGeom>
          <a:noFill/>
          <a:ln>
            <a:noFill/>
          </a:ln>
        </p:spPr>
      </p:pic>
      <p:pic>
        <p:nvPicPr>
          <p:cNvPr id="252" name="Google Shape;252;p16"/>
          <p:cNvPicPr preferRelativeResize="0"/>
          <p:nvPr/>
        </p:nvPicPr>
        <p:blipFill rotWithShape="1">
          <a:blip r:embed="rId8">
            <a:alphaModFix/>
          </a:blip>
          <a:srcRect b="10369"/>
          <a:stretch/>
        </p:blipFill>
        <p:spPr>
          <a:xfrm>
            <a:off x="4987925" y="1573814"/>
            <a:ext cx="716725" cy="1313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6"/>
        <p:cNvGrpSpPr/>
        <p:nvPr/>
      </p:nvGrpSpPr>
      <p:grpSpPr>
        <a:xfrm>
          <a:off x="0" y="0"/>
          <a:ext cx="0" cy="0"/>
          <a:chOff x="0" y="0"/>
          <a:chExt cx="0" cy="0"/>
        </a:xfrm>
      </p:grpSpPr>
      <p:pic>
        <p:nvPicPr>
          <p:cNvPr id="257" name="Google Shape;257;p17"/>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258" name="Google Shape;258;p17"/>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259" name="Google Shape;259;p17"/>
          <p:cNvPicPr preferRelativeResize="0"/>
          <p:nvPr/>
        </p:nvPicPr>
        <p:blipFill rotWithShape="1">
          <a:blip r:embed="rId6">
            <a:alphaModFix/>
          </a:blip>
          <a:srcRect b="28494"/>
          <a:stretch/>
        </p:blipFill>
        <p:spPr>
          <a:xfrm>
            <a:off x="5895852" y="1632620"/>
            <a:ext cx="1062750" cy="1255181"/>
          </a:xfrm>
          <a:prstGeom prst="rect">
            <a:avLst/>
          </a:prstGeom>
          <a:noFill/>
          <a:ln>
            <a:noFill/>
          </a:ln>
        </p:spPr>
      </p:pic>
      <p:pic>
        <p:nvPicPr>
          <p:cNvPr id="260" name="Google Shape;260;p17"/>
          <p:cNvPicPr preferRelativeResize="0"/>
          <p:nvPr/>
        </p:nvPicPr>
        <p:blipFill rotWithShape="1">
          <a:blip r:embed="rId7">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9C6B5AFA-6698-4925-82CA-93B09503A0C4}"/>
              </a:ext>
            </a:extLst>
          </p:cNvPr>
          <p:cNvGrpSpPr/>
          <p:nvPr/>
        </p:nvGrpSpPr>
        <p:grpSpPr>
          <a:xfrm>
            <a:off x="6389754" y="1429593"/>
            <a:ext cx="5148070" cy="2763988"/>
            <a:chOff x="6389754" y="1429593"/>
            <a:chExt cx="5148070" cy="2763988"/>
          </a:xfrm>
        </p:grpSpPr>
        <p:pic>
          <p:nvPicPr>
            <p:cNvPr id="261" name="Google Shape;261;p17"/>
            <p:cNvPicPr preferRelativeResize="0"/>
            <p:nvPr/>
          </p:nvPicPr>
          <p:blipFill rotWithShape="1">
            <a:blip r:embed="rId8">
              <a:alphaModFix/>
            </a:blip>
            <a:srcRect/>
            <a:stretch/>
          </p:blipFill>
          <p:spPr>
            <a:xfrm flipH="1">
              <a:off x="6389754" y="1429593"/>
              <a:ext cx="5148070" cy="2763988"/>
            </a:xfrm>
            <a:prstGeom prst="rect">
              <a:avLst/>
            </a:prstGeom>
            <a:noFill/>
            <a:ln>
              <a:noFill/>
            </a:ln>
          </p:spPr>
        </p:pic>
        <p:sp>
          <p:nvSpPr>
            <p:cNvPr id="262" name="Google Shape;262;p17"/>
            <p:cNvSpPr txBox="1"/>
            <p:nvPr/>
          </p:nvSpPr>
          <p:spPr>
            <a:xfrm>
              <a:off x="6666864" y="2112958"/>
              <a:ext cx="2477136" cy="80018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on mange une sucette glacée !</a:t>
              </a:r>
              <a:endParaRPr dirty="0"/>
            </a:p>
          </p:txBody>
        </p:sp>
      </p:grpSp>
      <p:sp>
        <p:nvSpPr>
          <p:cNvPr id="263" name="Google Shape;263;p17"/>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2.22222E-6 -1.23457E-6 L -2.22222E-6 0.00062 C 0.00174 0.01235 0.00226 0.02068 0.00573 0.02994 C 0.00938 0.03951 0.01163 0.04167 0.01667 0.04908 C 0.01788 0.05093 0.01893 0.0534 0.02014 0.05432 C 0.02136 0.05525 0.02275 0.05587 0.02379 0.0571 C 0.02518 0.05864 0.02604 0.06111 0.02726 0.06266 C 0.02952 0.06482 0.03247 0.06482 0.03455 0.06821 C 0.03837 0.07346 0.0375 0.07346 0.04167 0.07624 C 0.04497 0.0784 0.04827 0.07901 0.05139 0.08148 L 0.05851 0.08673 C 0.05972 0.08796 0.06077 0.08889 0.06198 0.08951 L 0.07188 0.09506 C 0.08021 0.09414 0.08854 0.09475 0.09705 0.09229 C 0.09948 0.09198 0.104 0.08673 0.104 0.08735 C 0.11302 0.07346 0.10903 0.08025 0.11615 0.06821 C 0.11719 0.0642 0.12101 0.05093 0.12205 0.04908 C 0.12309 0.04691 0.12448 0.04691 0.1257 0.0463 C 0.12622 0.04352 0.12639 0.04074 0.12691 0.03796 C 0.12761 0.03519 0.12882 0.03303 0.12917 0.02994 C 0.13021 0.02469 0.1316 0.01389 0.1316 0.0142 C 0.13125 0.00648 0.13177 -0.00154 0.13038 -0.00802 C 0.12986 -0.01049 0.12813 -0.01018 0.12691 -0.0108 C 0.12535 -0.01173 0.12379 -0.01234 0.12205 -0.01358 C 0.11962 -0.01512 0.11493 -0.01852 0.11493 -0.01821 C 0.11372 -0.0179 0.1125 -0.01759 0.11129 -0.01636 C 0.10729 -0.01173 0.10434 -0.00432 0.10295 0.00556 L 0.10052 0.02191 C 0.10104 0.02809 0.10122 0.03457 0.10174 0.04074 C 0.10209 0.04352 0.10226 0.04661 0.10295 0.04908 C 0.10382 0.05154 0.10521 0.05247 0.10643 0.05432 C 0.11025 0.06729 0.10747 0.06142 0.11615 0.06821 L 0.11979 0.07068 C 0.12205 0.07438 0.12413 0.07932 0.12691 0.08148 L 0.14497 0.09506 L 0.15226 0.10062 L 0.15938 0.1034 L 0.23264 0.10062 C 0.23577 0.1 0.23698 0.09537 0.23976 0.09229 C 0.24705 0.08426 0.23924 0.09846 0.24931 0.08148 C 0.2566 0.06914 0.24931 0.07624 0.2566 0.07068 C 0.26233 0.05062 0.25938 0.05957 0.26476 0.04352 C 0.26632 0.02716 0.26754 0.02006 0.26476 -1.23457E-6 C 0.26441 -0.00309 0.26233 -0.00339 0.26129 -0.00525 C 0.25851 -0.00432 0.25573 -0.0037 0.25295 -0.00278 C 0.25174 -0.00185 0.25035 -0.00154 0.24931 -1.23457E-6 C 0.24827 0.00216 0.24775 0.00556 0.24688 0.00833 C 0.24705 0.01235 0.24636 0.0463 0.24931 0.05988 C 0.25 0.06266 0.2507 0.06574 0.25174 0.06821 C 0.25278 0.07037 0.25417 0.07161 0.25538 0.07346 C 0.25608 0.07624 0.2566 0.07932 0.25781 0.08148 C 0.25868 0.08333 0.26007 0.08303 0.26129 0.08426 C 0.27292 0.09691 0.25365 0.08087 0.27222 0.09506 C 0.27344 0.09599 0.27483 0.0963 0.27587 0.09784 C 0.27952 0.1034 0.28177 0.10772 0.28646 0.10864 L 0.29983 0.11142 L 0.36441 0.10864 C 0.36754 0.10833 0.37292 0.10247 0.37535 0.10062 C 0.37778 0.09846 0.38021 0.09784 0.38247 0.09506 L 0.39202 0.08426 L 0.39688 0.0787 L 0.40174 0.06266 L 0.404 0.05432 C 0.40469 0.04229 0.40643 0.02593 0.404 0.01389 C 0.40347 0.0105 0.40174 0.01019 0.40052 0.00833 C 0.39757 0.00895 0.39479 0.00895 0.39202 0.01111 C 0.38733 0.0142 0.38889 0.01636 0.38733 0.02469 C 0.38681 0.02747 0.38577 0.02994 0.3849 0.03241 C 0.38368 0.04938 0.38281 0.05247 0.3849 0.07068 C 0.38542 0.07408 0.38681 0.07593 0.38733 0.0787 C 0.39011 0.09198 0.38611 0.08333 0.39202 0.09229 C 0.39393 0.09908 0.39445 0.10278 0.39809 0.10587 C 0.40122 0.10833 0.40781 0.11142 0.40781 0.11173 C 0.40903 0.11296 0.41007 0.11543 0.41146 0.11698 C 0.41702 0.12253 0.41962 0.12284 0.4257 0.12531 C 0.43091 0.12408 0.43629 0.12346 0.44132 0.12253 C 0.44462 0.12161 0.44983 0.11945 0.4533 0.11698 C 0.45573 0.11512 0.45799 0.11266 0.46059 0.11142 L 0.46997 0.10587 C 0.47153 0.10401 0.47309 0.10185 0.47483 0.10062 C 0.47813 0.09815 0.4816 0.09846 0.48455 0.09506 C 0.49097 0.08796 0.49306 0.08488 0.50139 0.0787 C 0.50261 0.07778 0.50365 0.07716 0.50486 0.07624 C 0.5066 0.075 0.50816 0.07438 0.50972 0.07346 C 0.51216 0.07161 0.51459 0.06975 0.51702 0.06821 C 0.51806 0.06698 0.51945 0.06698 0.52049 0.06543 L 0.52761 0.05432 C 0.52847 0.05154 0.529 0.04815 0.53004 0.0463 C 0.53108 0.04475 0.53281 0.04537 0.53368 0.04352 C 0.53455 0.04167 0.5342 0.03796 0.5349 0.03519 C 0.53629 0.02994 0.53802 0.02469 0.53976 0.01914 C 0.54236 0.00988 0.54115 0.01327 0.54358 0.00833 L 0.54358 0.00864 " pathEditMode="relative" rAng="0" ptsTypes="AAAAAAAAAAAAAAAAAAAAAAAAAAAAAAAAAAAAAAAAAAAAAAAAAAAAAAAAAAAAAAAAAAAAAAAAAAAAAAAAAAAAAAAAAAAAA">
                                      <p:cBhvr>
                                        <p:cTn id="6" dur="2000" fill="hold"/>
                                        <p:tgtEl>
                                          <p:spTgt spid="258"/>
                                        </p:tgtEl>
                                        <p:attrNameLst>
                                          <p:attrName>ppt_x</p:attrName>
                                          <p:attrName>ppt_y</p:attrName>
                                        </p:attrNameLst>
                                      </p:cBhvr>
                                      <p:rCtr x="27170" y="5340"/>
                                    </p:animMotion>
                                  </p:childTnLst>
                                </p:cTn>
                              </p:par>
                              <p:par>
                                <p:cTn id="7" presetID="10" presetClass="exit" presetSubtype="0" fill="hold" nodeType="withEffect">
                                  <p:stCondLst>
                                    <p:cond delay="1800"/>
                                  </p:stCondLst>
                                  <p:childTnLst>
                                    <p:animEffect transition="out" filter="fade">
                                      <p:cBhvr>
                                        <p:cTn id="8" dur="900"/>
                                        <p:tgtEl>
                                          <p:spTgt spid="258"/>
                                        </p:tgtEl>
                                      </p:cBhvr>
                                    </p:animEffect>
                                    <p:set>
                                      <p:cBhvr>
                                        <p:cTn id="9" dur="1" fill="hold">
                                          <p:stCondLst>
                                            <p:cond delay="900"/>
                                          </p:stCondLst>
                                        </p:cTn>
                                        <p:tgtEl>
                                          <p:spTgt spid="258"/>
                                        </p:tgtEl>
                                        <p:attrNameLst>
                                          <p:attrName>style.visibility</p:attrName>
                                        </p:attrNameLst>
                                      </p:cBhvr>
                                      <p:to>
                                        <p:strVal val="hidden"/>
                                      </p:to>
                                    </p:set>
                                  </p:childTnLst>
                                </p:cTn>
                              </p:par>
                              <p:par>
                                <p:cTn id="10" presetID="1" presetClass="exit" presetSubtype="0" fill="hold" nodeType="withEffect">
                                  <p:stCondLst>
                                    <p:cond delay="2100"/>
                                  </p:stCondLst>
                                  <p:childTnLst>
                                    <p:set>
                                      <p:cBhvr>
                                        <p:cTn id="11" dur="1" fill="hold">
                                          <p:stCondLst>
                                            <p:cond delay="1"/>
                                          </p:stCondLst>
                                        </p:cTn>
                                        <p:tgtEl>
                                          <p:spTgt spid="258"/>
                                        </p:tgtEl>
                                        <p:attrNameLst>
                                          <p:attrName>style.visibility</p:attrName>
                                        </p:attrNameLst>
                                      </p:cBhvr>
                                      <p:to>
                                        <p:strVal val="hidden"/>
                                      </p:to>
                                    </p:set>
                                  </p:childTnLst>
                                </p:cTn>
                              </p:par>
                              <p:par>
                                <p:cTn id="12" presetID="53" presetClass="entr" presetSubtype="16" fill="hold" nodeType="withEffect">
                                  <p:stCondLst>
                                    <p:cond delay="2100"/>
                                  </p:stCondLst>
                                  <p:childTnLst>
                                    <p:set>
                                      <p:cBhvr>
                                        <p:cTn id="13" dur="1" fill="hold">
                                          <p:stCondLst>
                                            <p:cond delay="0"/>
                                          </p:stCondLst>
                                        </p:cTn>
                                        <p:tgtEl>
                                          <p:spTgt spid="2"/>
                                        </p:tgtEl>
                                        <p:attrNameLst>
                                          <p:attrName>style.visibility</p:attrName>
                                        </p:attrNameLst>
                                      </p:cBhvr>
                                      <p:to>
                                        <p:strVal val="visible"/>
                                      </p:to>
                                    </p:set>
                                    <p:anim calcmode="lin" valueType="num">
                                      <p:cBhvr>
                                        <p:cTn id="14" dur="1900" fill="hold"/>
                                        <p:tgtEl>
                                          <p:spTgt spid="2"/>
                                        </p:tgtEl>
                                        <p:attrNameLst>
                                          <p:attrName>ppt_w</p:attrName>
                                        </p:attrNameLst>
                                      </p:cBhvr>
                                      <p:tavLst>
                                        <p:tav tm="0">
                                          <p:val>
                                            <p:fltVal val="0"/>
                                          </p:val>
                                        </p:tav>
                                        <p:tav tm="100000">
                                          <p:val>
                                            <p:strVal val="#ppt_w"/>
                                          </p:val>
                                        </p:tav>
                                      </p:tavLst>
                                    </p:anim>
                                    <p:anim calcmode="lin" valueType="num">
                                      <p:cBhvr>
                                        <p:cTn id="15" dur="1900" fill="hold"/>
                                        <p:tgtEl>
                                          <p:spTgt spid="2"/>
                                        </p:tgtEl>
                                        <p:attrNameLst>
                                          <p:attrName>ppt_h</p:attrName>
                                        </p:attrNameLst>
                                      </p:cBhvr>
                                      <p:tavLst>
                                        <p:tav tm="0">
                                          <p:val>
                                            <p:fltVal val="0"/>
                                          </p:val>
                                        </p:tav>
                                        <p:tav tm="100000">
                                          <p:val>
                                            <p:strVal val="#ppt_h"/>
                                          </p:val>
                                        </p:tav>
                                      </p:tavLst>
                                    </p:anim>
                                    <p:animEffect transition="in" filter="fade">
                                      <p:cBhvr>
                                        <p:cTn id="16" dur="1900"/>
                                        <p:tgtEl>
                                          <p:spTgt spid="2"/>
                                        </p:tgtEl>
                                      </p:cBhvr>
                                    </p:animEffect>
                                  </p:childTnLst>
                                </p:cTn>
                              </p:par>
                              <p:par>
                                <p:cTn id="17" presetID="0" presetClass="path" presetSubtype="0" accel="50000" decel="50000" fill="hold" nodeType="withEffect">
                                  <p:stCondLst>
                                    <p:cond delay="2100"/>
                                  </p:stCondLst>
                                  <p:childTnLst>
                                    <p:animMotion origin="layout" path="M -0.09219 0.00371 L -0.09219 0.00402 C -0.09479 0.00556 -0.10573 0.01297 -0.1092 0.01451 C -0.11077 0.01513 -0.11233 0.01575 -0.11389 0.01667 C -0.11511 0.01729 -0.11632 0.01821 -0.11754 0.01883 C -0.12153 0.02038 -0.1257 0.0213 -0.12969 0.02315 L -0.13438 0.02531 C -0.15538 0.02377 -0.17622 0.02315 -0.19705 0.02099 C -0.20122 0.02038 -0.20521 0.01791 -0.2092 0.01667 C -0.22396 0.01142 -0.20868 0.01729 -0.21875 0.01235 C -0.22205 0.01081 -0.22518 0.00957 -0.22847 0.00803 L -0.23681 0.00371 C -0.23854 0.00309 -0.24011 0.00217 -0.24167 0.00155 C -0.2441 0.00062 -0.24653 0.00062 -0.24896 -0.00061 C -0.25261 -0.00216 -0.25608 -0.00555 -0.25972 -0.00709 L -0.27188 -0.01111 C -0.27708 -0.01296 -0.28212 -0.01419 -0.2875 -0.01543 C -0.29965 -0.02283 -0.28073 -0.01172 -0.29583 -0.01975 C -0.29844 -0.02098 -0.3007 -0.02314 -0.30313 -0.02407 C -0.31476 -0.02932 -0.30955 -0.02716 -0.31875 -0.03055 C -0.32083 -0.03271 -0.32274 -0.03549 -0.32483 -0.03703 C -0.32865 -0.03981 -0.33299 -0.04043 -0.33681 -0.04351 C -0.33854 -0.04475 -0.33993 -0.0466 -0.34167 -0.04753 C -0.34479 -0.04969 -0.34844 -0.04938 -0.35139 -0.05185 C -0.35764 -0.05771 -0.35434 -0.05555 -0.36094 -0.05833 C -0.36215 -0.05987 -0.36337 -0.06141 -0.36458 -0.06265 C -0.37257 -0.06975 -0.37101 -0.0645 -0.38021 -0.07561 C -0.38143 -0.07685 -0.38264 -0.0787 -0.38386 -0.07993 C -0.38698 -0.08302 -0.39045 -0.08518 -0.39358 -0.08827 C -0.39705 -0.09228 -0.4 -0.09506 -0.40313 -0.09907 C -0.40573 -0.10246 -0.40868 -0.10679 -0.41163 -0.10987 C -0.42222 -0.12067 -0.41129 -0.10802 -0.41997 -0.11851 C -0.42083 -0.12037 -0.42136 -0.12314 -0.4224 -0.12469 C -0.42639 -0.13086 -0.43004 -0.13364 -0.43455 -0.13765 C -0.43524 -0.13981 -0.43577 -0.14259 -0.43698 -0.14413 C -0.43785 -0.14537 -0.43941 -0.14506 -0.44045 -0.14629 C -0.44202 -0.14783 -0.44288 -0.15061 -0.4441 -0.15277 C -0.44722 -0.16882 -0.44271 -0.14938 -0.44896 -0.16327 C -0.45365 -0.17376 -0.44583 -0.16728 -0.45382 -0.17191 C -0.45469 -0.17716 -0.45504 -0.18055 -0.45747 -0.18487 C -0.45833 -0.18672 -0.45972 -0.18765 -0.46094 -0.18919 C -0.46406 -0.20524 -0.45955 -0.1858 -0.4658 -0.19969 C -0.46667 -0.20154 -0.46632 -0.20432 -0.46702 -0.20617 C -0.46893 -0.21111 -0.47153 -0.21388 -0.47431 -0.21697 C -0.47726 -0.225 -0.4757 -0.2216 -0.47899 -0.22746 L -0.47899 -0.22716 " pathEditMode="relative" rAng="0" ptsTypes="AAAAAAAAAAAAAAAAAAAAAAAAAAAAAAAAAAAAAAAAAAAAAA">
                                      <p:cBhvr>
                                        <p:cTn id="18" dur="2000" fill="hold"/>
                                        <p:tgtEl>
                                          <p:spTgt spid="2"/>
                                        </p:tgtEl>
                                        <p:attrNameLst>
                                          <p:attrName>ppt_x</p:attrName>
                                          <p:attrName>ppt_y</p:attrName>
                                        </p:attrNameLst>
                                      </p:cBhvr>
                                      <p:rCtr x="-19340" y="-104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7"/>
        <p:cNvGrpSpPr/>
        <p:nvPr/>
      </p:nvGrpSpPr>
      <p:grpSpPr>
        <a:xfrm>
          <a:off x="0" y="0"/>
          <a:ext cx="0" cy="0"/>
          <a:chOff x="0" y="0"/>
          <a:chExt cx="0" cy="0"/>
        </a:xfrm>
      </p:grpSpPr>
      <p:pic>
        <p:nvPicPr>
          <p:cNvPr id="268" name="Google Shape;268;p18">
            <a:hlinkClick r:id="" action="ppaction://hlinkshowjump?jump=nextslide">
              <a:snd r:embed="rId4" name="click.wav"/>
            </a:hlinkClick>
          </p:cNvPr>
          <p:cNvPicPr preferRelativeResize="0"/>
          <p:nvPr/>
        </p:nvPicPr>
        <p:blipFill rotWithShape="1">
          <a:blip r:embed="rId5">
            <a:alphaModFix/>
          </a:blip>
          <a:srcRect/>
          <a:stretch/>
        </p:blipFill>
        <p:spPr>
          <a:xfrm>
            <a:off x="4007700" y="1619782"/>
            <a:ext cx="716725" cy="1314019"/>
          </a:xfrm>
          <a:prstGeom prst="rect">
            <a:avLst/>
          </a:prstGeom>
          <a:noFill/>
          <a:ln>
            <a:noFill/>
          </a:ln>
        </p:spPr>
      </p:pic>
      <p:pic>
        <p:nvPicPr>
          <p:cNvPr id="269" name="Google Shape;269;p18"/>
          <p:cNvPicPr preferRelativeResize="0"/>
          <p:nvPr/>
        </p:nvPicPr>
        <p:blipFill rotWithShape="1">
          <a:blip r:embed="rId6">
            <a:alphaModFix/>
          </a:blip>
          <a:srcRect b="28494"/>
          <a:stretch/>
        </p:blipFill>
        <p:spPr>
          <a:xfrm>
            <a:off x="5895852" y="1632620"/>
            <a:ext cx="1062750" cy="1255181"/>
          </a:xfrm>
          <a:prstGeom prst="rect">
            <a:avLst/>
          </a:prstGeom>
          <a:noFill/>
          <a:ln>
            <a:noFill/>
          </a:ln>
        </p:spPr>
      </p:pic>
      <p:pic>
        <p:nvPicPr>
          <p:cNvPr id="270" name="Google Shape;270;p18"/>
          <p:cNvPicPr preferRelativeResize="0"/>
          <p:nvPr/>
        </p:nvPicPr>
        <p:blipFill rotWithShape="1">
          <a:blip r:embed="rId7">
            <a:alphaModFix/>
          </a:blip>
          <a:srcRect b="10369"/>
          <a:stretch/>
        </p:blipFill>
        <p:spPr>
          <a:xfrm>
            <a:off x="4987925" y="1573814"/>
            <a:ext cx="716725" cy="13139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4"/>
        <p:cNvGrpSpPr/>
        <p:nvPr/>
      </p:nvGrpSpPr>
      <p:grpSpPr>
        <a:xfrm>
          <a:off x="0" y="0"/>
          <a:ext cx="0" cy="0"/>
          <a:chOff x="0" y="0"/>
          <a:chExt cx="0" cy="0"/>
        </a:xfrm>
      </p:grpSpPr>
      <p:pic>
        <p:nvPicPr>
          <p:cNvPr id="275" name="Google Shape;275;p19"/>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276" name="Google Shape;276;p19"/>
          <p:cNvPicPr preferRelativeResize="0"/>
          <p:nvPr/>
        </p:nvPicPr>
        <p:blipFill rotWithShape="1">
          <a:blip r:embed="rId5">
            <a:alphaModFix/>
          </a:blip>
          <a:srcRect b="28494"/>
          <a:stretch/>
        </p:blipFill>
        <p:spPr>
          <a:xfrm>
            <a:off x="5895852" y="1632620"/>
            <a:ext cx="1062750" cy="1255181"/>
          </a:xfrm>
          <a:prstGeom prst="rect">
            <a:avLst/>
          </a:prstGeom>
          <a:noFill/>
          <a:ln>
            <a:noFill/>
          </a:ln>
        </p:spPr>
      </p:pic>
      <p:pic>
        <p:nvPicPr>
          <p:cNvPr id="277" name="Google Shape;277;p19"/>
          <p:cNvPicPr preferRelativeResize="0"/>
          <p:nvPr/>
        </p:nvPicPr>
        <p:blipFill rotWithShape="1">
          <a:blip r:embed="rId6">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C4F5EF50-08E4-414A-9101-AB4E327BD57A}"/>
              </a:ext>
            </a:extLst>
          </p:cNvPr>
          <p:cNvGrpSpPr/>
          <p:nvPr/>
        </p:nvGrpSpPr>
        <p:grpSpPr>
          <a:xfrm>
            <a:off x="6389754" y="1429593"/>
            <a:ext cx="5148070" cy="2763988"/>
            <a:chOff x="6389754" y="1429593"/>
            <a:chExt cx="5148070" cy="2763988"/>
          </a:xfrm>
        </p:grpSpPr>
        <p:pic>
          <p:nvPicPr>
            <p:cNvPr id="278" name="Google Shape;278;p19"/>
            <p:cNvPicPr preferRelativeResize="0"/>
            <p:nvPr/>
          </p:nvPicPr>
          <p:blipFill rotWithShape="1">
            <a:blip r:embed="rId7">
              <a:alphaModFix/>
            </a:blip>
            <a:srcRect/>
            <a:stretch/>
          </p:blipFill>
          <p:spPr>
            <a:xfrm flipH="1">
              <a:off x="6389754" y="1429593"/>
              <a:ext cx="5148070" cy="2763988"/>
            </a:xfrm>
            <a:prstGeom prst="rect">
              <a:avLst/>
            </a:prstGeom>
            <a:noFill/>
            <a:ln>
              <a:noFill/>
            </a:ln>
          </p:spPr>
        </p:pic>
        <p:sp>
          <p:nvSpPr>
            <p:cNvPr id="279" name="Google Shape;279;p19"/>
            <p:cNvSpPr txBox="1"/>
            <p:nvPr/>
          </p:nvSpPr>
          <p:spPr>
            <a:xfrm>
              <a:off x="6958602" y="2290639"/>
              <a:ext cx="2203425"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on se bricole ou dessine une moustache !</a:t>
              </a:r>
              <a:endParaRPr dirty="0"/>
            </a:p>
          </p:txBody>
        </p:sp>
      </p:grpSp>
      <p:sp>
        <p:nvSpPr>
          <p:cNvPr id="280" name="Google Shape;280;p19"/>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52 0.00031 L 0.00052 0.00062 C 0.0026 0.00648 0.00469 0.01297 0.00677 0.01914 C 0.00747 0.02099 0.00781 0.02346 0.00885 0.02469 C 0.01076 0.02685 0.0132 0.02685 0.0151 0.0284 C 0.01684 0.02963 0.01875 0.03087 0.02049 0.0321 C 0.02257 0.03395 0.02465 0.03611 0.02674 0.03797 C 0.0342 0.04321 0.03524 0.04198 0.04462 0.04352 C 0.05382 0.0429 0.06285 0.0426 0.07205 0.04167 C 0.07309 0.04136 0.07431 0.04074 0.07517 0.03982 C 0.07639 0.03827 0.07726 0.03581 0.0783 0.03395 C 0.08195 0.01451 0.08125 0.02346 0.07934 -0.0071 C 0.07917 -0.00895 0.07917 -0.01173 0.0783 -0.01265 C 0.07656 -0.01512 0.07413 -0.01512 0.07205 -0.01636 C 0.06719 -0.01944 0.06997 -0.0179 0.06354 -0.02006 C 0.06285 -0.01944 0.05695 -0.01481 0.05625 -0.01265 C 0.05538 -0.01049 0.05556 -0.00771 0.05521 -0.00524 C 0.05486 -0.00339 0.05451 -0.00154 0.05417 0.00031 C 0.05451 0.00926 0.05451 0.0179 0.05521 0.02655 C 0.05556 0.03334 0.06094 0.04568 0.0625 0.04722 C 0.06389 0.04846 0.06545 0.04939 0.06667 0.05093 C 0.06892 0.05309 0.07083 0.05618 0.07309 0.05834 C 0.07483 0.06019 0.08004 0.06173 0.08142 0.06204 C 0.08385 0.06482 0.08611 0.0679 0.08889 0.06976 C 0.09063 0.07068 0.09236 0.07068 0.0941 0.07161 C 0.09688 0.07253 0.09983 0.07377 0.1026 0.07531 C 0.10365 0.07593 0.10451 0.07655 0.10573 0.07716 C 0.10781 0.07809 0.1099 0.0784 0.11198 0.07901 L 0.15938 0.07531 C 0.16042 0.075 0.16163 0.07439 0.1625 0.07346 C 0.17031 0.06389 0.16129 0.07037 0.16875 0.06574 C 0.16997 0.06389 0.17083 0.06173 0.17205 0.06019 C 0.1776 0.0534 0.17292 0.06513 0.1783 0.05278 C 0.17986 0.04939 0.18247 0.04167 0.18247 0.04198 C 0.18281 0.03982 0.18333 0.03797 0.18351 0.03581 C 0.18438 0.03087 0.18403 0.02531 0.18559 0.02099 L 0.18785 0.01543 C 0.1875 0.00988 0.1882 0.0034 0.18681 -0.00154 C 0.18559 -0.00555 0.18038 -0.00895 0.18038 -0.00864 C 0.17865 -0.00771 0.17691 -0.00648 0.17517 -0.00524 C 0.17413 -0.00463 0.17292 -0.00463 0.17205 -0.00339 C 0.17101 -0.00185 0.17049 0.00031 0.16997 0.00216 C 0.1691 0.00463 0.1684 0.0071 0.16771 0.00988 C 0.16701 0.01327 0.16563 0.02099 0.16563 0.0213 C 0.16597 0.02531 0.1658 0.02994 0.16667 0.03395 C 0.16754 0.03735 0.17153 0.04167 0.17309 0.04352 C 0.18073 0.06142 0.17205 0.04414 0.17934 0.05278 C 0.18056 0.05432 0.18125 0.05679 0.18247 0.05834 C 0.18646 0.06358 0.18698 0.06358 0.19097 0.06574 C 0.19497 0.0713 0.19479 0.07192 0.19931 0.07531 C 0.20191 0.07716 0.20504 0.07809 0.20781 0.07901 C 0.21024 0.07963 0.21267 0.08025 0.2151 0.08087 C 0.22118 0.08056 0.25399 0.08025 0.26771 0.07716 C 0.26892 0.07685 0.26979 0.07562 0.27083 0.07531 C 0.27257 0.07439 0.27448 0.07408 0.27622 0.07346 C 0.27847 0.07253 0.28403 0.0713 0.28663 0.06976 C 0.2882 0.06852 0.28958 0.06729 0.29097 0.06574 C 0.29323 0.06173 0.29479 0.05988 0.29618 0.05463 C 0.30052 0.0392 0.29323 0.05957 0.29931 0.04352 C 0.30087 0.0355 0.30139 0.03334 0.30139 0.02284 C 0.30139 0.01358 0.30208 0.0034 0.29826 -0.00339 C 0.2974 -0.00494 0.29618 -0.00586 0.29514 -0.0071 C 0.29375 -0.00648 0.29201 -0.0071 0.29097 -0.00524 C 0.28889 -0.00216 0.28472 0.00957 0.28247 0.01543 C 0.28195 0.0179 0.28038 0.02624 0.28038 0.0284 C 0.28038 0.03241 0.28108 0.04383 0.28247 0.04908 C 0.28299 0.05093 0.28385 0.05278 0.28455 0.05463 C 0.28576 0.05834 0.28889 0.06852 0.29097 0.07161 C 0.29531 0.0784 0.29618 0.0784 0.30035 0.08087 C 0.30174 0.08272 0.30295 0.08519 0.30451 0.08642 C 0.30868 0.09013 0.31181 0.09043 0.31615 0.09198 C 0.31892 0.09321 0.32465 0.09599 0.32465 0.0963 C 0.33542 0.09506 0.34635 0.09537 0.35729 0.09383 C 0.36007 0.09352 0.36285 0.09105 0.36563 0.09013 C 0.36771 0.08951 0.36997 0.0892 0.37188 0.08827 C 0.37413 0.08735 0.37639 0.08673 0.3783 0.08457 C 0.38576 0.07562 0.38212 0.07809 0.38872 0.07531 C 0.39097 0.07284 0.39375 0.07161 0.39514 0.0679 C 0.39583 0.06574 0.39618 0.06358 0.39722 0.06204 C 0.39879 0.05988 0.4007 0.05834 0.40243 0.05648 C 0.40347 0.05525 0.40469 0.05432 0.40556 0.05278 C 0.41198 0.04321 0.40521 0.05031 0.41302 0.04352 C 0.4151 0.03797 0.41528 0.03673 0.41823 0.0321 C 0.41927 0.03087 0.42049 0.02994 0.42135 0.0284 C 0.42552 0.02222 0.42396 0.02284 0.42778 0.01543 C 0.42899 0.01266 0.43073 0.0105 0.43195 0.00772 C 0.43351 0.00432 0.43472 0.00031 0.43611 -0.00339 C 0.43681 -0.00524 0.43715 -0.00802 0.4382 -0.00895 L 0.44045 -0.0108 L 0.44045 -0.01049 " pathEditMode="relative" rAng="0" ptsTypes="AAAAAAAAAAAAAAAAAAAAAAAAAAAAAAAAAAAAAAAAAAAAAAAAAAAAAAAAAAAAAAAAAAAAAAAAAAAAAAAAAAAAAAAAAA">
                                      <p:cBhvr>
                                        <p:cTn id="6" dur="2000" fill="hold"/>
                                        <p:tgtEl>
                                          <p:spTgt spid="275"/>
                                        </p:tgtEl>
                                        <p:attrNameLst>
                                          <p:attrName>ppt_x</p:attrName>
                                          <p:attrName>ppt_y</p:attrName>
                                        </p:attrNameLst>
                                      </p:cBhvr>
                                      <p:rCtr x="21997" y="3765"/>
                                    </p:animMotion>
                                  </p:childTnLst>
                                </p:cTn>
                              </p:par>
                              <p:par>
                                <p:cTn id="7" presetID="10" presetClass="exit" presetSubtype="0" fill="hold" nodeType="withEffect">
                                  <p:stCondLst>
                                    <p:cond delay="1700"/>
                                  </p:stCondLst>
                                  <p:childTnLst>
                                    <p:animEffect transition="out" filter="fade">
                                      <p:cBhvr>
                                        <p:cTn id="8" dur="500"/>
                                        <p:tgtEl>
                                          <p:spTgt spid="275"/>
                                        </p:tgtEl>
                                      </p:cBhvr>
                                    </p:animEffect>
                                    <p:set>
                                      <p:cBhvr>
                                        <p:cTn id="9" dur="1" fill="hold">
                                          <p:stCondLst>
                                            <p:cond delay="500"/>
                                          </p:stCondLst>
                                        </p:cTn>
                                        <p:tgtEl>
                                          <p:spTgt spid="275"/>
                                        </p:tgtEl>
                                        <p:attrNameLst>
                                          <p:attrName>style.visibility</p:attrName>
                                        </p:attrNameLst>
                                      </p:cBhvr>
                                      <p:to>
                                        <p:strVal val="hidden"/>
                                      </p:to>
                                    </p:set>
                                  </p:childTnLst>
                                </p:cTn>
                              </p:par>
                              <p:par>
                                <p:cTn id="10" presetID="1" presetClass="exit" presetSubtype="0" fill="hold" nodeType="withEffect">
                                  <p:stCondLst>
                                    <p:cond delay="2000"/>
                                  </p:stCondLst>
                                  <p:childTnLst>
                                    <p:set>
                                      <p:cBhvr>
                                        <p:cTn id="11" dur="1" fill="hold">
                                          <p:stCondLst>
                                            <p:cond delay="1"/>
                                          </p:stCondLst>
                                        </p:cTn>
                                        <p:tgtEl>
                                          <p:spTgt spid="275"/>
                                        </p:tgtEl>
                                        <p:attrNameLst>
                                          <p:attrName>style.visibility</p:attrName>
                                        </p:attrNameLst>
                                      </p:cBhvr>
                                      <p:to>
                                        <p:strVal val="hidden"/>
                                      </p:to>
                                    </p:set>
                                  </p:childTnLst>
                                </p:cTn>
                              </p:par>
                              <p:par>
                                <p:cTn id="12" presetID="53" presetClass="entr" presetSubtype="16" fill="hold" nodeType="withEffect">
                                  <p:stCondLst>
                                    <p:cond delay="2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0" presetClass="path" presetSubtype="0" accel="50000" decel="50000" fill="hold" nodeType="withEffect">
                                  <p:stCondLst>
                                    <p:cond delay="2100"/>
                                  </p:stCondLst>
                                  <p:childTnLst>
                                    <p:animMotion origin="layout" path="M -0.0875 -0.01327 L -0.0875 -0.01296 L -0.10018 -0.00586 L -0.1033 -0.00401 C -0.10452 -0.00339 -0.10538 -0.00246 -0.1066 -0.00216 C -0.10799 -0.00154 -0.10938 -0.00092 -0.11077 -0.0003 C -0.11511 0.00155 -0.11771 0.00217 -0.1224 0.0034 C -0.12344 0.00402 -0.12448 0.00494 -0.12552 0.00525 C -0.13125 0.00803 -0.13472 0.00803 -0.14132 0.00926 L -0.20868 0.0071 C -0.20972 0.0071 -0.21077 0.00587 -0.21181 0.00525 C -0.23368 -0.00246 -0.20313 0.0105 -0.22761 -0.0003 C -0.22899 -0.00092 -0.23056 -0.00123 -0.23177 -0.00216 C -0.23351 -0.00339 -0.23524 -0.00493 -0.23715 -0.00586 C -0.2408 -0.00802 -0.24479 -0.00864 -0.24861 -0.00956 C -0.25 -0.0108 -0.25139 -0.01265 -0.25295 -0.01327 C -0.25486 -0.0145 -0.25712 -0.0145 -0.2592 -0.01512 C -0.26024 -0.01574 -0.26129 -0.01666 -0.26233 -0.01697 C -0.26372 -0.0179 -0.26511 -0.0182 -0.26649 -0.01882 C -0.26875 -0.02006 -0.27083 -0.02098 -0.27292 -0.02283 C -0.27431 -0.02407 -0.2757 -0.02561 -0.27708 -0.02654 C -0.27882 -0.02746 -0.28056 -0.02746 -0.28229 -0.02839 C -0.28524 -0.02962 -0.28785 -0.03209 -0.2908 -0.03395 C -0.29219 -0.03487 -0.29358 -0.03518 -0.29497 -0.0358 C -0.29705 -0.03703 -0.29913 -0.03827 -0.30139 -0.0395 L -0.30764 -0.0432 L -0.31077 -0.04506 C -0.31181 -0.04567 -0.31302 -0.04629 -0.31389 -0.04691 C -0.31979 -0.05216 -0.31667 -0.0503 -0.32344 -0.05277 C -0.32483 -0.05401 -0.32622 -0.05524 -0.32761 -0.05648 C -0.32969 -0.05802 -0.33281 -0.05925 -0.33507 -0.06018 C -0.34236 -0.06882 -0.33299 -0.05895 -0.3434 -0.06574 C -0.34462 -0.06666 -0.34549 -0.06851 -0.34653 -0.06944 C -0.34809 -0.07098 -0.35261 -0.07253 -0.35399 -0.07314 C -0.36007 -0.08055 -0.35417 -0.07407 -0.36024 -0.07901 C -0.36163 -0.07993 -0.36302 -0.08148 -0.36441 -0.08271 C -0.36615 -0.08395 -0.36806 -0.08487 -0.36979 -0.08641 C -0.38038 -0.0966 -0.37188 -0.09197 -0.38021 -0.09567 C -0.38958 -0.10679 -0.37465 -0.08981 -0.38976 -0.10308 C -0.39202 -0.10524 -0.39393 -0.10833 -0.39601 -0.1108 C -0.39809 -0.11265 -0.40035 -0.11419 -0.40243 -0.11635 C -0.40851 -0.12222 -0.40261 -0.1182 -0.40868 -0.12191 C -0.41042 -0.12438 -0.41198 -0.12716 -0.41389 -0.12932 C -0.41493 -0.13055 -0.41615 -0.13024 -0.41719 -0.13117 C -0.425 -0.13827 -0.41962 -0.13456 -0.42552 -0.14074 C -0.4349 -0.15 -0.42518 -0.13888 -0.43299 -0.14814 C -0.43368 -0.15 -0.4342 -0.15216 -0.43507 -0.1537 C -0.43715 -0.1574 -0.43993 -0.15833 -0.44236 -0.16111 C -0.44531 -0.16481 -0.44827 -0.1679 -0.45087 -0.17253 C -0.45226 -0.175 -0.45347 -0.17777 -0.45504 -0.17993 C -0.4599 -0.18734 -0.45677 -0.17962 -0.46129 -0.18919 C -0.46597 -0.19907 -0.46024 -0.19104 -0.46771 -0.20246 C -0.47257 -0.20987 -0.46945 -0.20216 -0.47396 -0.21172 C -0.47483 -0.21358 -0.47518 -0.21574 -0.47604 -0.21728 C -0.48125 -0.22654 -0.47795 -0.21635 -0.48021 -0.22469 L -0.48021 -0.22438 " pathEditMode="relative" rAng="0" ptsTypes="AAAAAAAAAAAAAAAAAAAAAAAAAAAAAAAAAAAAAAAAAAAAAAAAAAAAAAAA">
                                      <p:cBhvr>
                                        <p:cTn id="18" dur="2000" fill="hold"/>
                                        <p:tgtEl>
                                          <p:spTgt spid="2"/>
                                        </p:tgtEl>
                                        <p:attrNameLst>
                                          <p:attrName>ppt_x</p:attrName>
                                          <p:attrName>ppt_y</p:attrName>
                                        </p:attrNameLst>
                                      </p:cBhvr>
                                      <p:rCtr x="-19635" y="-9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pic>
        <p:nvPicPr>
          <p:cNvPr id="60" name="Google Shape;60;p2"/>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61" name="Google Shape;61;p2"/>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62" name="Google Shape;62;p2"/>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63" name="Google Shape;63;p2">
            <a:hlinkClick r:id="" action="ppaction://hlinkshowjump?jump=nextslide">
              <a:snd r:embed="rId7" name="click.wav"/>
            </a:hlinkClick>
          </p:cNvPr>
          <p:cNvPicPr preferRelativeResize="0"/>
          <p:nvPr/>
        </p:nvPicPr>
        <p:blipFill rotWithShape="1">
          <a:blip r:embed="rId8">
            <a:alphaModFix/>
          </a:blip>
          <a:srcRect/>
          <a:stretch/>
        </p:blipFill>
        <p:spPr>
          <a:xfrm>
            <a:off x="2115900" y="327555"/>
            <a:ext cx="716726" cy="1313997"/>
          </a:xfrm>
          <a:prstGeom prst="rect">
            <a:avLst/>
          </a:prstGeom>
          <a:noFill/>
          <a:ln>
            <a:noFill/>
          </a:ln>
        </p:spPr>
      </p:pic>
      <p:pic>
        <p:nvPicPr>
          <p:cNvPr id="64" name="Google Shape;64;p2"/>
          <p:cNvPicPr preferRelativeResize="0"/>
          <p:nvPr/>
        </p:nvPicPr>
        <p:blipFill rotWithShape="1">
          <a:blip r:embed="rId9">
            <a:alphaModFix/>
          </a:blip>
          <a:srcRect/>
          <a:stretch/>
        </p:blipFill>
        <p:spPr>
          <a:xfrm>
            <a:off x="6195900" y="327555"/>
            <a:ext cx="666574" cy="1222034"/>
          </a:xfrm>
          <a:prstGeom prst="rect">
            <a:avLst/>
          </a:prstGeom>
          <a:noFill/>
          <a:ln>
            <a:noFill/>
          </a:ln>
        </p:spPr>
      </p:pic>
      <p:pic>
        <p:nvPicPr>
          <p:cNvPr id="65" name="Google Shape;65;p2"/>
          <p:cNvPicPr preferRelativeResize="0"/>
          <p:nvPr/>
        </p:nvPicPr>
        <p:blipFill rotWithShape="1">
          <a:blip r:embed="rId10">
            <a:alphaModFix/>
          </a:blip>
          <a:srcRect/>
          <a:stretch/>
        </p:blipFill>
        <p:spPr>
          <a:xfrm>
            <a:off x="5422524" y="327555"/>
            <a:ext cx="666575" cy="1222034"/>
          </a:xfrm>
          <a:prstGeom prst="rect">
            <a:avLst/>
          </a:prstGeom>
          <a:noFill/>
          <a:ln>
            <a:noFill/>
          </a:ln>
        </p:spPr>
      </p:pic>
      <p:pic>
        <p:nvPicPr>
          <p:cNvPr id="66" name="Google Shape;66;p2"/>
          <p:cNvPicPr preferRelativeResize="0"/>
          <p:nvPr/>
        </p:nvPicPr>
        <p:blipFill rotWithShape="1">
          <a:blip r:embed="rId11">
            <a:alphaModFix/>
          </a:blip>
          <a:srcRect/>
          <a:stretch/>
        </p:blipFill>
        <p:spPr>
          <a:xfrm>
            <a:off x="4554563" y="327555"/>
            <a:ext cx="666569" cy="1238923"/>
          </a:xfrm>
          <a:prstGeom prst="rect">
            <a:avLst/>
          </a:prstGeom>
          <a:noFill/>
          <a:ln>
            <a:noFill/>
          </a:ln>
        </p:spPr>
      </p:pic>
      <p:pic>
        <p:nvPicPr>
          <p:cNvPr id="67" name="Google Shape;67;p2"/>
          <p:cNvPicPr preferRelativeResize="0"/>
          <p:nvPr/>
        </p:nvPicPr>
        <p:blipFill rotWithShape="1">
          <a:blip r:embed="rId12">
            <a:alphaModFix/>
          </a:blip>
          <a:srcRect l="15424" r="11538" b="32128"/>
          <a:stretch/>
        </p:blipFill>
        <p:spPr>
          <a:xfrm>
            <a:off x="3770812" y="327555"/>
            <a:ext cx="716725" cy="1332150"/>
          </a:xfrm>
          <a:prstGeom prst="rect">
            <a:avLst/>
          </a:prstGeom>
          <a:noFill/>
          <a:ln>
            <a:noFill/>
          </a:ln>
        </p:spPr>
      </p:pic>
      <p:pic>
        <p:nvPicPr>
          <p:cNvPr id="68" name="Google Shape;68;p2"/>
          <p:cNvPicPr preferRelativeResize="0"/>
          <p:nvPr/>
        </p:nvPicPr>
        <p:blipFill rotWithShape="1">
          <a:blip r:embed="rId13">
            <a:alphaModFix/>
          </a:blip>
          <a:srcRect/>
          <a:stretch/>
        </p:blipFill>
        <p:spPr>
          <a:xfrm>
            <a:off x="3042000" y="324000"/>
            <a:ext cx="666575" cy="1222051"/>
          </a:xfrm>
          <a:prstGeom prst="rect">
            <a:avLst/>
          </a:prstGeom>
          <a:noFill/>
          <a:ln>
            <a:noFill/>
          </a:ln>
        </p:spPr>
      </p:pic>
      <p:pic>
        <p:nvPicPr>
          <p:cNvPr id="69" name="Google Shape;69;p2"/>
          <p:cNvPicPr preferRelativeResize="0"/>
          <p:nvPr/>
        </p:nvPicPr>
        <p:blipFill rotWithShape="1">
          <a:blip r:embed="rId14">
            <a:alphaModFix/>
          </a:blip>
          <a:srcRect b="28494"/>
          <a:stretch/>
        </p:blipFill>
        <p:spPr>
          <a:xfrm>
            <a:off x="5895852" y="1632620"/>
            <a:ext cx="1062750" cy="1255181"/>
          </a:xfrm>
          <a:prstGeom prst="rect">
            <a:avLst/>
          </a:prstGeom>
          <a:noFill/>
          <a:ln>
            <a:noFill/>
          </a:ln>
        </p:spPr>
      </p:pic>
      <p:pic>
        <p:nvPicPr>
          <p:cNvPr id="70" name="Google Shape;70;p2"/>
          <p:cNvPicPr preferRelativeResize="0"/>
          <p:nvPr/>
        </p:nvPicPr>
        <p:blipFill rotWithShape="1">
          <a:blip r:embed="rId15">
            <a:alphaModFix/>
          </a:blip>
          <a:srcRect b="10369"/>
          <a:stretch/>
        </p:blipFill>
        <p:spPr>
          <a:xfrm>
            <a:off x="4987925" y="1573814"/>
            <a:ext cx="716725" cy="13139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4"/>
        <p:cNvGrpSpPr/>
        <p:nvPr/>
      </p:nvGrpSpPr>
      <p:grpSpPr>
        <a:xfrm>
          <a:off x="0" y="0"/>
          <a:ext cx="0" cy="0"/>
          <a:chOff x="0" y="0"/>
          <a:chExt cx="0" cy="0"/>
        </a:xfrm>
      </p:grpSpPr>
      <p:pic>
        <p:nvPicPr>
          <p:cNvPr id="285" name="Google Shape;285;p20"/>
          <p:cNvPicPr preferRelativeResize="0"/>
          <p:nvPr/>
        </p:nvPicPr>
        <p:blipFill rotWithShape="1">
          <a:blip r:embed="rId4">
            <a:alphaModFix/>
          </a:blip>
          <a:srcRect b="28494"/>
          <a:stretch/>
        </p:blipFill>
        <p:spPr>
          <a:xfrm>
            <a:off x="5895852" y="1632620"/>
            <a:ext cx="1062750" cy="1255181"/>
          </a:xfrm>
          <a:prstGeom prst="rect">
            <a:avLst/>
          </a:prstGeom>
          <a:noFill/>
          <a:ln>
            <a:noFill/>
          </a:ln>
        </p:spPr>
      </p:pic>
      <p:pic>
        <p:nvPicPr>
          <p:cNvPr id="286" name="Google Shape;286;p20">
            <a:hlinkClick r:id="" action="ppaction://hlinkshowjump?jump=nextslide">
              <a:snd r:embed="rId5" name="click.wav"/>
            </a:hlinkClick>
          </p:cNvPr>
          <p:cNvPicPr preferRelativeResize="0"/>
          <p:nvPr/>
        </p:nvPicPr>
        <p:blipFill rotWithShape="1">
          <a:blip r:embed="rId6">
            <a:alphaModFix/>
          </a:blip>
          <a:srcRect b="10369"/>
          <a:stretch/>
        </p:blipFill>
        <p:spPr>
          <a:xfrm>
            <a:off x="4987925" y="1573814"/>
            <a:ext cx="716725" cy="1313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0"/>
        <p:cNvGrpSpPr/>
        <p:nvPr/>
      </p:nvGrpSpPr>
      <p:grpSpPr>
        <a:xfrm>
          <a:off x="0" y="0"/>
          <a:ext cx="0" cy="0"/>
          <a:chOff x="0" y="0"/>
          <a:chExt cx="0" cy="0"/>
        </a:xfrm>
      </p:grpSpPr>
      <p:pic>
        <p:nvPicPr>
          <p:cNvPr id="291" name="Google Shape;291;p21"/>
          <p:cNvPicPr preferRelativeResize="0"/>
          <p:nvPr/>
        </p:nvPicPr>
        <p:blipFill rotWithShape="1">
          <a:blip r:embed="rId4">
            <a:alphaModFix/>
          </a:blip>
          <a:srcRect b="28494"/>
          <a:stretch/>
        </p:blipFill>
        <p:spPr>
          <a:xfrm>
            <a:off x="5895852" y="1632620"/>
            <a:ext cx="1062750" cy="1255181"/>
          </a:xfrm>
          <a:prstGeom prst="rect">
            <a:avLst/>
          </a:prstGeom>
          <a:noFill/>
          <a:ln>
            <a:noFill/>
          </a:ln>
        </p:spPr>
      </p:pic>
      <p:pic>
        <p:nvPicPr>
          <p:cNvPr id="292" name="Google Shape;292;p21"/>
          <p:cNvPicPr preferRelativeResize="0"/>
          <p:nvPr/>
        </p:nvPicPr>
        <p:blipFill rotWithShape="1">
          <a:blip r:embed="rId5">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2700FFE0-7E3B-4D75-8C25-91D863BB29FC}"/>
              </a:ext>
            </a:extLst>
          </p:cNvPr>
          <p:cNvGrpSpPr/>
          <p:nvPr/>
        </p:nvGrpSpPr>
        <p:grpSpPr>
          <a:xfrm>
            <a:off x="6389754" y="1429593"/>
            <a:ext cx="5148070" cy="2763988"/>
            <a:chOff x="6389754" y="1429593"/>
            <a:chExt cx="5148070" cy="2763988"/>
          </a:xfrm>
        </p:grpSpPr>
        <p:pic>
          <p:nvPicPr>
            <p:cNvPr id="293" name="Google Shape;293;p21"/>
            <p:cNvPicPr preferRelativeResize="0"/>
            <p:nvPr/>
          </p:nvPicPr>
          <p:blipFill rotWithShape="1">
            <a:blip r:embed="rId6">
              <a:alphaModFix/>
            </a:blip>
            <a:srcRect/>
            <a:stretch/>
          </p:blipFill>
          <p:spPr>
            <a:xfrm flipH="1">
              <a:off x="6389754" y="1429593"/>
              <a:ext cx="5148070" cy="2763988"/>
            </a:xfrm>
            <a:prstGeom prst="rect">
              <a:avLst/>
            </a:prstGeom>
            <a:noFill/>
            <a:ln>
              <a:noFill/>
            </a:ln>
          </p:spPr>
        </p:pic>
        <p:sp>
          <p:nvSpPr>
            <p:cNvPr id="294" name="Google Shape;294;p21"/>
            <p:cNvSpPr txBox="1"/>
            <p:nvPr/>
          </p:nvSpPr>
          <p:spPr>
            <a:xfrm>
              <a:off x="6666864" y="2145326"/>
              <a:ext cx="2477136" cy="80018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on s’habille comme papa !</a:t>
              </a:r>
              <a:endParaRPr dirty="0"/>
            </a:p>
          </p:txBody>
        </p:sp>
      </p:grpSp>
      <p:sp>
        <p:nvSpPr>
          <p:cNvPr id="295" name="Google Shape;295;p21"/>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69 -0.02592 L 0.00069 -0.02592 C 0.00417 -0.02469 0.00764 -0.02376 0.01111 -0.02222 C 0.02864 -0.0142 0.00868 -0.02222 0.0217 -0.0145 C 0.02344 -0.01358 0.02517 -0.01327 0.02691 -0.01265 C 0.02864 -0.0108 0.03038 -0.00864 0.03212 -0.0071 C 0.03351 -0.00586 0.04062 -0.0037 0.04167 -0.00339 C 0.04514 -0.00185 0.04496 -0.00154 0.04792 0.00216 C 0.06406 -0.00741 0.04253 0.00494 0.0901 -0.00154 C 0.09132 -0.00154 0.09201 -0.00432 0.09323 -0.00524 C 0.09462 -0.00617 0.09601 -0.00648 0.09739 -0.0071 C 0.10399 -0.01481 0.09757 -0.00617 0.10278 -0.01636 C 0.10469 -0.02037 0.10694 -0.02407 0.10903 -0.02778 L 0.11215 -0.03333 C 0.11285 -0.03827 0.11337 -0.04352 0.11423 -0.04845 C 0.11701 -0.06265 0.11597 -0.05555 0.11753 -0.06883 C 0.11684 -0.07963 0.11771 -0.08734 0.11319 -0.09506 C 0.1125 -0.0966 0.11111 -0.09629 0.11007 -0.09691 C 0.10729 -0.09629 0.10451 -0.09599 0.10173 -0.09506 C 0.09601 -0.09321 0.09288 -0.09166 0.08802 -0.08765 C 0.08663 -0.08642 0.08524 -0.08518 0.08385 -0.08395 L 0.0816 -0.07284 L 0.08055 -0.06697 C 0.0809 -0.06018 0.08108 -0.05339 0.0816 -0.0466 C 0.08177 -0.04444 0.08194 -0.04228 0.08281 -0.04074 C 0.08385 -0.03858 0.08559 -0.03704 0.08698 -0.03518 C 0.09149 -0.02315 0.08628 -0.03426 0.09219 -0.02778 C 0.09514 -0.02438 0.09774 -0.02037 0.10069 -0.01636 C 0.10121 -0.01574 0.10677 -0.00802 0.10798 -0.0071 C 0.11007 -0.00555 0.1125 -0.00555 0.11423 -0.00339 C 0.11545 -0.00216 0.11632 -0.00062 0.11753 0.00031 C 0.11892 0.00185 0.12344 0.0034 0.12483 0.00401 C 0.12587 0.00525 0.12691 0.00679 0.12795 0.00803 C 0.13021 0.00988 0.13437 0.0108 0.13646 0.01173 L 0.17535 0.00988 C 0.18003 0.00926 0.18177 0.00741 0.18594 0.00587 C 0.18802 0.00525 0.1901 0.00463 0.19219 0.00401 C 0.19548 0.00124 0.19792 -0.00031 0.20069 -0.00524 C 0.2033 -0.00987 0.20677 -0.01852 0.20903 -0.02407 C 0.20955 -0.02654 0.21111 -0.03487 0.21111 -0.03704 C 0.21111 -0.04475 0.21094 -0.05216 0.21007 -0.05957 C 0.20989 -0.06173 0.20903 -0.06389 0.20798 -0.06512 C 0.20677 -0.06697 0.20521 -0.06759 0.20382 -0.06883 C 0.20312 -0.07068 0.20295 -0.07407 0.20173 -0.07469 C 0.19896 -0.07562 0.19566 -0.07531 0.19323 -0.07284 C 0.19167 -0.07099 0.19184 -0.06636 0.19114 -0.06327 C 0.18976 -0.05679 0.18993 -0.05617 0.18906 -0.04845 C 0.18941 -0.0395 0.18958 -0.03086 0.1901 -0.02222 C 0.19028 -0.01944 0.19045 -0.01697 0.19114 -0.0145 C 0.19201 -0.01173 0.1934 -0.00957 0.19427 -0.0071 C 0.19722 -1.97531E-6 0.19687 0.00155 0.20173 0.00803 C 0.2026 0.00895 0.20382 0.00895 0.20486 0.00988 C 0.20625 0.0108 0.20781 0.01204 0.20903 0.01358 C 0.21128 0.01574 0.21302 0.01945 0.21545 0.02099 C 0.22552 0.02716 0.20972 0.01729 0.22274 0.02655 C 0.22708 0.02963 0.22917 0.03056 0.23333 0.03241 C 0.2441 0.03148 0.25503 0.0321 0.26597 0.03025 C 0.26788 0.03025 0.26944 0.02778 0.27118 0.02655 C 0.27222 0.02593 0.27326 0.02531 0.2743 0.02469 C 0.27708 0.02346 0.28281 0.02099 0.28281 0.02099 C 0.2842 0.01976 0.28559 0.01852 0.28698 0.01729 C 0.29028 0.01389 0.29097 0.01204 0.29444 0.00803 C 0.29601 0.00587 0.29809 0.00463 0.29965 0.00216 C 0.30191 -0.00123 0.30364 -0.00586 0.3059 -0.00895 C 0.30729 -0.0108 0.30885 -0.01234 0.31024 -0.0145 C 0.31389 -0.02129 0.3125 -0.02129 0.31545 -0.02778 C 0.31632 -0.02963 0.31753 -0.03148 0.31858 -0.03333 C 0.32101 -0.0466 0.31944 -0.04136 0.32274 -0.05031 C 0.325 -0.06234 0.32326 -0.05864 0.32604 -0.06327 L 0.32604 -0.06142 " pathEditMode="relative" ptsTypes="AAAAAAAAAAAAAAAAAAAAAAAAAAAAAAAAAAAAAAAAAAAAAAAAAAAAAAAAAAAAAAAAAAAAAA">
                                      <p:cBhvr>
                                        <p:cTn id="6" dur="2000" fill="hold"/>
                                        <p:tgtEl>
                                          <p:spTgt spid="292"/>
                                        </p:tgtEl>
                                        <p:attrNameLst>
                                          <p:attrName>ppt_x</p:attrName>
                                          <p:attrName>ppt_y</p:attrName>
                                        </p:attrNameLst>
                                      </p:cBhvr>
                                    </p:animMotion>
                                  </p:childTnLst>
                                </p:cTn>
                              </p:par>
                              <p:par>
                                <p:cTn id="7" presetID="10" presetClass="exit" presetSubtype="0" fill="hold" nodeType="withEffect">
                                  <p:stCondLst>
                                    <p:cond delay="1800"/>
                                  </p:stCondLst>
                                  <p:childTnLst>
                                    <p:animEffect transition="out" filter="fade">
                                      <p:cBhvr>
                                        <p:cTn id="8" dur="700"/>
                                        <p:tgtEl>
                                          <p:spTgt spid="292"/>
                                        </p:tgtEl>
                                      </p:cBhvr>
                                    </p:animEffect>
                                    <p:set>
                                      <p:cBhvr>
                                        <p:cTn id="9" dur="1" fill="hold">
                                          <p:stCondLst>
                                            <p:cond delay="700"/>
                                          </p:stCondLst>
                                        </p:cTn>
                                        <p:tgtEl>
                                          <p:spTgt spid="292"/>
                                        </p:tgtEl>
                                        <p:attrNameLst>
                                          <p:attrName>style.visibility</p:attrName>
                                        </p:attrNameLst>
                                      </p:cBhvr>
                                      <p:to>
                                        <p:strVal val="hidden"/>
                                      </p:to>
                                    </p:set>
                                  </p:childTnLst>
                                </p:cTn>
                              </p:par>
                              <p:par>
                                <p:cTn id="10" presetID="1" presetClass="exit" presetSubtype="0" fill="hold" nodeType="withEffect">
                                  <p:stCondLst>
                                    <p:cond delay="2000"/>
                                  </p:stCondLst>
                                  <p:childTnLst>
                                    <p:set>
                                      <p:cBhvr>
                                        <p:cTn id="11" dur="1" fill="hold">
                                          <p:stCondLst>
                                            <p:cond delay="1"/>
                                          </p:stCondLst>
                                        </p:cTn>
                                        <p:tgtEl>
                                          <p:spTgt spid="292"/>
                                        </p:tgtEl>
                                        <p:attrNameLst>
                                          <p:attrName>style.visibility</p:attrName>
                                        </p:attrNameLst>
                                      </p:cBhvr>
                                      <p:to>
                                        <p:strVal val="hidden"/>
                                      </p:to>
                                    </p:set>
                                  </p:childTnLst>
                                </p:cTn>
                              </p:par>
                              <p:par>
                                <p:cTn id="12" presetID="53" presetClass="entr" presetSubtype="16" fill="hold" nodeType="withEffect">
                                  <p:stCondLst>
                                    <p:cond delay="21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0" presetClass="path" presetSubtype="0" accel="50000" decel="50000" fill="hold" nodeType="withEffect">
                                  <p:stCondLst>
                                    <p:cond delay="2100"/>
                                  </p:stCondLst>
                                  <p:childTnLst>
                                    <p:animMotion origin="layout" path="M -0.05625 -0.05987 L -0.05625 -0.05956 C -0.05955 -0.05925 -0.06268 -0.05925 -0.0658 -0.05802 C -0.06702 -0.0574 -0.06771 -0.05493 -0.06893 -0.05432 C -0.0717 -0.05246 -0.07465 -0.05216 -0.07743 -0.0503 C -0.07847 -0.04969 -0.07952 -0.04907 -0.08056 -0.04845 C -0.08629 -0.04567 -0.0849 -0.04691 -0.09219 -0.04475 C -0.10556 -0.04074 -0.08663 -0.04506 -0.10695 -0.04104 C -0.11997 -0.03333 -0.11215 -0.03734 -0.14271 -0.03734 L -0.29323 -0.03919 C -0.30122 -0.0429 -0.30417 -0.04444 -0.31528 -0.0429 C -0.3184 -0.04259 -0.32101 -0.03919 -0.32379 -0.03734 C -0.32795 -0.03796 -0.33229 -0.03796 -0.33646 -0.03919 C -0.33924 -0.03981 -0.34202 -0.04197 -0.34479 -0.0429 C -0.34722 -0.04382 -0.34983 -0.04413 -0.35226 -0.04475 C -0.35938 -0.04722 -0.35365 -0.04598 -0.35955 -0.04845 C -0.36129 -0.04938 -0.36302 -0.04969 -0.36476 -0.0503 C -0.36997 -0.05648 -0.36597 -0.05277 -0.37327 -0.05617 C -0.38056 -0.05925 -0.37153 -0.05617 -0.38056 -0.06172 C -0.38229 -0.06265 -0.3842 -0.06296 -0.38594 -0.06358 C -0.38768 -0.06543 -0.38924 -0.06759 -0.39115 -0.06913 C -0.39254 -0.07006 -0.3941 -0.06975 -0.39531 -0.07098 C -0.40399 -0.07993 -0.3934 -0.07376 -0.40174 -0.08024 C -0.40365 -0.08209 -0.40608 -0.0824 -0.40799 -0.08425 C -0.41354 -0.08919 -0.41754 -0.09228 -0.42274 -0.09907 C -0.42431 -0.10123 -0.42552 -0.10432 -0.42691 -0.10648 C -0.4283 -0.10864 -0.42986 -0.10987 -0.43125 -0.11234 C -0.44375 -0.13456 -0.42761 -0.10987 -0.43958 -0.12901 C -0.44254 -0.13364 -0.44653 -0.13858 -0.44913 -0.14413 C -0.44983 -0.14567 -0.45035 -0.14783 -0.45122 -0.14969 C -0.45208 -0.15185 -0.45347 -0.15339 -0.45434 -0.15524 C -0.45521 -0.15709 -0.45573 -0.15895 -0.45643 -0.1608 C -0.45747 -0.16358 -0.45851 -0.16574 -0.45955 -0.16851 C -0.46042 -0.17037 -0.46094 -0.17222 -0.46163 -0.17407 C -0.46268 -0.17592 -0.46389 -0.17746 -0.46493 -0.17962 C -0.46649 -0.18333 -0.46771 -0.18703 -0.4691 -0.19074 L -0.47118 -0.1966 C -0.47188 -0.19845 -0.47274 -0.2 -0.47327 -0.20216 L -0.47847 -0.22067 L -0.47847 -0.22037 " pathEditMode="relative" rAng="0" ptsTypes="AAAAAAAAAAAAAAAAAAAAAAAAAAAAAAAAAAAAAAAA">
                                      <p:cBhvr>
                                        <p:cTn id="18" dur="2000" fill="hold"/>
                                        <p:tgtEl>
                                          <p:spTgt spid="2"/>
                                        </p:tgtEl>
                                        <p:attrNameLst>
                                          <p:attrName>ppt_x</p:attrName>
                                          <p:attrName>ppt_y</p:attrName>
                                        </p:attrNameLst>
                                      </p:cBhvr>
                                      <p:rCtr x="-21111" y="-68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9"/>
        <p:cNvGrpSpPr/>
        <p:nvPr/>
      </p:nvGrpSpPr>
      <p:grpSpPr>
        <a:xfrm>
          <a:off x="0" y="0"/>
          <a:ext cx="0" cy="0"/>
          <a:chOff x="0" y="0"/>
          <a:chExt cx="0" cy="0"/>
        </a:xfrm>
      </p:grpSpPr>
      <p:pic>
        <p:nvPicPr>
          <p:cNvPr id="300" name="Google Shape;300;p22">
            <a:hlinkClick r:id="" action="ppaction://hlinkshowjump?jump=nextslide">
              <a:snd r:embed="rId4" name="click.wav"/>
            </a:hlinkClick>
          </p:cNvPr>
          <p:cNvPicPr preferRelativeResize="0"/>
          <p:nvPr/>
        </p:nvPicPr>
        <p:blipFill rotWithShape="1">
          <a:blip r:embed="rId5">
            <a:alphaModFix/>
          </a:blip>
          <a:srcRect b="28494"/>
          <a:stretch/>
        </p:blipFill>
        <p:spPr>
          <a:xfrm>
            <a:off x="5895852" y="1632620"/>
            <a:ext cx="1062750" cy="125518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4"/>
        <p:cNvGrpSpPr/>
        <p:nvPr/>
      </p:nvGrpSpPr>
      <p:grpSpPr>
        <a:xfrm>
          <a:off x="0" y="0"/>
          <a:ext cx="0" cy="0"/>
          <a:chOff x="0" y="0"/>
          <a:chExt cx="0" cy="0"/>
        </a:xfrm>
      </p:grpSpPr>
      <p:pic>
        <p:nvPicPr>
          <p:cNvPr id="305" name="Google Shape;305;p23">
            <a:hlinkClick r:id="" action="ppaction://hlinkshowjump?jump=nextslide"/>
          </p:cNvPr>
          <p:cNvPicPr preferRelativeResize="0"/>
          <p:nvPr/>
        </p:nvPicPr>
        <p:blipFill rotWithShape="1">
          <a:blip r:embed="rId4">
            <a:alphaModFix/>
          </a:blip>
          <a:srcRect b="28494"/>
          <a:stretch/>
        </p:blipFill>
        <p:spPr>
          <a:xfrm>
            <a:off x="5895852" y="1632620"/>
            <a:ext cx="1062750" cy="1255181"/>
          </a:xfrm>
          <a:prstGeom prst="rect">
            <a:avLst/>
          </a:prstGeom>
          <a:noFill/>
          <a:ln>
            <a:noFill/>
          </a:ln>
        </p:spPr>
      </p:pic>
      <p:grpSp>
        <p:nvGrpSpPr>
          <p:cNvPr id="2" name="Groupe 1">
            <a:extLst>
              <a:ext uri="{FF2B5EF4-FFF2-40B4-BE49-F238E27FC236}">
                <a16:creationId xmlns:a16="http://schemas.microsoft.com/office/drawing/2014/main" id="{30FB6DC5-E7B3-4296-8A87-2DA0A19B81A0}"/>
              </a:ext>
            </a:extLst>
          </p:cNvPr>
          <p:cNvGrpSpPr/>
          <p:nvPr/>
        </p:nvGrpSpPr>
        <p:grpSpPr>
          <a:xfrm>
            <a:off x="6427227" y="1429593"/>
            <a:ext cx="5148070" cy="2763988"/>
            <a:chOff x="6427227" y="1429593"/>
            <a:chExt cx="5148070" cy="2763988"/>
          </a:xfrm>
        </p:grpSpPr>
        <p:pic>
          <p:nvPicPr>
            <p:cNvPr id="306" name="Google Shape;306;p23"/>
            <p:cNvPicPr preferRelativeResize="0"/>
            <p:nvPr/>
          </p:nvPicPr>
          <p:blipFill rotWithShape="1">
            <a:blip r:embed="rId5">
              <a:alphaModFix/>
            </a:blip>
            <a:srcRect/>
            <a:stretch/>
          </p:blipFill>
          <p:spPr>
            <a:xfrm flipH="1">
              <a:off x="6427227" y="1429593"/>
              <a:ext cx="5148070" cy="2763988"/>
            </a:xfrm>
            <a:prstGeom prst="rect">
              <a:avLst/>
            </a:prstGeom>
            <a:noFill/>
            <a:ln>
              <a:noFill/>
            </a:ln>
          </p:spPr>
        </p:pic>
        <p:sp>
          <p:nvSpPr>
            <p:cNvPr id="307" name="Google Shape;307;p23"/>
            <p:cNvSpPr txBox="1"/>
            <p:nvPr/>
          </p:nvSpPr>
          <p:spPr>
            <a:xfrm>
              <a:off x="6660552" y="2002310"/>
              <a:ext cx="2903455" cy="141574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on s’en va à la plage (serviette, maillot, masque de plongée, jouets de sable, etc.)</a:t>
              </a:r>
              <a:endParaRPr dirty="0"/>
            </a:p>
          </p:txBody>
        </p:sp>
      </p:grpSp>
      <p:pic>
        <p:nvPicPr>
          <p:cNvPr id="308" name="Google Shape;308;p23"/>
          <p:cNvPicPr preferRelativeResize="0"/>
          <p:nvPr/>
        </p:nvPicPr>
        <p:blipFill rotWithShape="1">
          <a:blip r:embed="rId6">
            <a:alphaModFix/>
          </a:blip>
          <a:srcRect/>
          <a:stretch/>
        </p:blipFill>
        <p:spPr>
          <a:xfrm>
            <a:off x="2996792" y="119765"/>
            <a:ext cx="3009900" cy="2800350"/>
          </a:xfrm>
          <a:prstGeom prst="rect">
            <a:avLst/>
          </a:prstGeom>
          <a:noFill/>
          <a:ln>
            <a:noFill/>
          </a:ln>
        </p:spPr>
      </p:pic>
      <p:sp>
        <p:nvSpPr>
          <p:cNvPr id="309" name="Google Shape;309;p23"/>
          <p:cNvSpPr/>
          <p:nvPr/>
        </p:nvSpPr>
        <p:spPr>
          <a:xfrm>
            <a:off x="2137648" y="297373"/>
            <a:ext cx="3079689"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3600" b="1" i="0" u="none" strike="noStrike" cap="none" dirty="0">
                <a:solidFill>
                  <a:schemeClr val="tx1"/>
                </a:solidFill>
                <a:latin typeface="Patrick Hand"/>
                <a:ea typeface="Patrick Hand"/>
                <a:cs typeface="Patrick Hand"/>
                <a:sym typeface="Patrick Hand"/>
              </a:rPr>
              <a:t>Bonnes vacances!</a:t>
            </a:r>
            <a:endParaRP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88889E-6 4.44444E-6 L 3.88889E-6 0.0003 C -0.00539 0.00339 -0.01077 0.00617 -0.01598 0.00987 C -0.02986 0.02037 -0.00938 0.01018 -0.02605 0.01759 C -0.02743 0.02006 -0.02848 0.02376 -0.03056 0.025 C -0.0349 0.02808 -0.04028 0.02716 -0.04497 0.02993 C -0.04636 0.03086 -0.04775 0.03209 -0.04914 0.0324 C -0.05556 0.03456 -0.07136 0.03672 -0.07657 0.03765 L -0.25157 0.03487 C -0.254 0.03487 -0.25643 0.03302 -0.25868 0.0324 C -0.2665 0.03117 -0.27414 0.03086 -0.28177 0.02993 L -0.29202 0.02746 C -0.29584 0.02654 -0.29983 0.02623 -0.30365 0.025 C -0.3066 0.02376 -0.30921 0.02129 -0.31233 0.02006 C -0.31667 0.0179 -0.32084 0.01697 -0.32535 0.01481 C -0.32865 0.01358 -0.33195 0.01142 -0.33525 0.00987 C -0.33733 0.00895 -0.33924 0.00864 -0.34115 0.0074 C -0.34375 0.00586 -0.34601 0.00401 -0.34827 0.00246 C -0.34966 0.00154 -0.35139 0.00123 -0.35278 4.44444E-6 C -0.35417 -0.00155 -0.35539 -0.00402 -0.35695 -0.00494 C -0.35938 -0.00649 -0.36181 -0.00649 -0.36441 -0.00772 C -0.36684 -0.00896 -0.36893 -0.01142 -0.37153 -0.01266 C -0.3757 -0.01482 -0.38021 -0.01605 -0.38438 -0.0176 C -0.39202 -0.02346 -0.40434 -0.03334 -0.41198 -0.03766 L -0.41632 -0.04013 C -0.41823 -0.0426 -0.42014 -0.04537 -0.42205 -0.04754 C -0.43177 -0.05926 -0.43438 -0.05957 -0.44098 -0.07284 C -0.44393 -0.07871 -0.44427 -0.08303 -0.44671 -0.09013 C -0.44757 -0.09291 -0.44861 -0.09537 -0.44948 -0.09784 C -0.45 -0.10371 -0.45035 -0.10957 -0.45087 -0.11544 C -0.45122 -0.11791 -0.45243 -0.12007 -0.45243 -0.12284 C -0.45243 -0.14044 -0.45348 -0.15834 -0.45087 -0.17531 C -0.45018 -0.18056 -0.44618 -0.1821 -0.44375 -0.1855 C -0.44219 -0.18766 -0.44115 -0.19105 -0.43959 -0.19291 C -0.43733 -0.19568 -0.42379 -0.20556 -0.42344 -0.20556 C -0.41736 -0.20772 -0.41094 -0.2071 -0.40469 -0.20803 C -0.40139 -0.20772 -0.38403 -0.20679 -0.37726 -0.20309 C -0.37205 -0.2 -0.37171 -0.19754 -0.36719 -0.19291 C -0.36528 -0.19105 -0.36302 -0.19013 -0.36129 -0.18797 C -0.35973 -0.18581 -0.35886 -0.1821 -0.35695 -0.18056 C -0.35434 -0.17778 -0.35139 -0.17716 -0.34827 -0.17531 C -0.34514 -0.16976 -0.34306 -0.16729 -0.34115 -0.1605 C -0.33698 -0.14599 -0.34375 -0.15957 -0.33525 -0.14537 C -0.32865 -0.11698 -0.33195 -0.1284 -0.32674 -0.11019 C -0.32344 -0.08087 -0.32743 -0.1176 -0.32379 -0.08025 C -0.32049 -0.04568 -0.32448 -0.09599 -0.32084 -0.04754 C -0.32136 -0.02933 -0.32153 -0.01081 -0.32223 0.0074 C -0.32257 0.01419 -0.32275 0.02098 -0.32379 0.02746 C -0.32431 0.03117 -0.32587 0.03395 -0.32674 0.03765 C -0.32778 0.04166 -0.32865 0.04567 -0.32952 0.05 C -0.33021 0.05246 -0.33073 0.05493 -0.33108 0.0574 C -0.33212 0.0645 -0.33247 0.0716 -0.33525 0.07746 C -0.33698 0.08086 -0.33924 0.08271 -0.34115 0.08518 C -0.34167 0.09012 -0.34063 0.09629 -0.34254 0.1 C -0.34323 0.10154 -0.35434 0.11111 -0.35851 0.11265 C -0.36181 0.11388 -0.36528 0.11419 -0.36858 0.11512 C -0.37674 0.11419 -0.38525 0.11543 -0.39323 0.11265 C -0.3974 0.11111 -0.4007 0.10493 -0.40469 0.10277 L -0.40903 0.1 C -0.41094 0.09753 -0.41302 0.09506 -0.41493 0.09259 C -0.41632 0.09074 -0.41771 0.0895 -0.41927 0.08765 C -0.42084 0.08549 -0.42205 0.08271 -0.42344 0.08024 C -0.42396 0.07438 -0.42483 0.06851 -0.42483 0.06265 C -0.42483 0.06142 -0.42257 0.04228 -0.42205 0.04012 C -0.42032 0.0324 -0.41042 0.01604 -0.40903 0.01481 C -0.40712 0.01327 -0.40521 0.01203 -0.4033 0.00987 C -0.40157 0.00802 -0.4007 0.00463 -0.39896 0.00246 C -0.39584 -0.00155 -0.39236 -0.00309 -0.38889 -0.00494 C -0.38195 -0.01297 -0.38716 -0.00834 -0.37882 -0.01266 C -0.3757 -0.0142 -0.37309 -0.01636 -0.36997 -0.0176 C -0.35591 -0.02377 -0.37361 -0.01636 -0.35695 -0.02254 C -0.35105 -0.025 -0.34948 -0.02655 -0.34254 -0.02778 C -0.32865 -0.02963 -0.31459 -0.03056 -0.3007 -0.03272 C -0.29358 -0.03365 -0.28733 -0.03581 -0.28039 -0.03766 C -0.27466 -0.04198 -0.26858 -0.04537 -0.2632 -0.05031 C -0.26111 -0.05186 -0.25921 -0.05309 -0.2573 -0.05525 C -0.25539 -0.05741 -0.25348 -0.0605 -0.25157 -0.06266 C -0.24983 -0.06482 -0.24757 -0.06605 -0.24566 -0.0676 C -0.24271 -0.07068 -0.23733 -0.07624 -0.23421 -0.08025 C -0.2323 -0.08272 -0.23021 -0.08488 -0.22848 -0.08766 C -0.22483 -0.09321 -0.22032 -0.09784 -0.21823 -0.10525 C -0.21441 -0.11914 -0.21667 -0.11235 -0.21111 -0.12531 C -0.21059 -0.12871 -0.20816 -0.14507 -0.20816 -0.14784 C -0.20868 -0.16389 -0.20886 -0.17994 -0.21111 -0.19537 C -0.21146 -0.19815 -0.21389 -0.19723 -0.21546 -0.19815 C -0.21736 -0.19908 -0.21927 -0.1997 -0.22136 -0.20062 C -0.22934 -0.1997 -0.24011 -0.20834 -0.24566 -0.19815 C -0.25417 -0.18241 -0.24584 -0.15957 -0.23993 -0.14784 C -0.23872 -0.14507 -0.23716 -0.14291 -0.23577 -0.14044 C -0.23403 -0.13272 -0.23438 -0.13179 -0.23125 -0.12531 C -0.23004 -0.12254 -0.2283 -0.12068 -0.22691 -0.11791 C -0.22587 -0.11544 -0.225 -0.11297 -0.22414 -0.11019 C -0.22309 -0.1071 -0.22257 -0.10309 -0.22136 -0.10031 C -0.21997 -0.09784 -0.21806 -0.09723 -0.21684 -0.09537 C -0.21372 -0.09044 -0.21198 -0.08241 -0.20816 -0.08025 L -0.19948 -0.07531 L -0.19514 -0.07284 C -0.19358 -0.07037 -0.19254 -0.06729 -0.1908 -0.06513 C -0.18959 -0.06389 -0.18802 -0.06389 -0.18646 -0.06266 C -0.18455 -0.06112 -0.18264 -0.05957 -0.18073 -0.05772 C -0.17361 -0.05062 -0.17882 -0.05402 -0.17066 -0.04507 C -0.16875 -0.04321 -0.16684 -0.04198 -0.16476 -0.04013 C -0.16337 -0.03858 -0.16198 -0.03673 -0.16059 -0.03519 C -0.16007 -0.03272 -0.16007 -0.02963 -0.15903 -0.02778 C -0.15747 -0.02439 -0.15504 -0.02284 -0.1533 -0.02007 C -0.15122 -0.01698 -0.14931 -0.01358 -0.14757 -0.01019 C -0.14427 -0.00371 -0.13872 0.00987 -0.13872 0.01018 C -0.13542 0.02746 -0.13993 0.00586 -0.13455 0.02746 C -0.13386 0.02993 -0.13368 0.03271 -0.13316 0.03487 C -0.13212 0.03858 -0.13108 0.04166 -0.13004 0.04506 C -0.12969 0.05 -0.12934 0.05524 -0.12865 0.06018 C -0.1283 0.06265 -0.12726 0.06481 -0.12726 0.06759 C -0.12726 0.08271 -0.12657 0.09814 -0.12865 0.11265 C -0.12917 0.11635 -0.1323 0.11635 -0.13455 0.11759 C -0.13681 0.11913 -0.13941 0.11913 -0.14167 0.12006 C -0.14323 0.12067 -0.14462 0.12191 -0.14618 0.12253 C -0.15625 0.12191 -0.18316 0.12191 -0.19809 0.11759 C -0.19948 0.11728 -0.20105 0.11574 -0.20243 0.11512 C -0.20434 0.11419 -0.20625 0.11358 -0.20816 0.11265 C -0.21077 0.10802 -0.21389 0.1037 -0.21546 0.09753 C -0.21615 0.09444 -0.21632 0.09104 -0.21684 0.08765 C -0.21736 0.08518 -0.21789 0.08271 -0.21823 0.08024 C -0.21736 0.06666 -0.2165 0.05339 -0.21546 0.04012 C -0.21511 0.0358 -0.21511 0.03148 -0.21389 0.02746 C -0.21164 0.01851 -0.20782 0.01111 -0.20521 0.00246 C -0.20174 -0.01019 -0.20417 -0.00556 -0.19809 -0.01266 C -0.19705 -0.01513 -0.19636 -0.01791 -0.19514 -0.02007 C -0.19271 -0.02408 -0.18785 -0.02747 -0.18507 -0.03025 C -0.18351 -0.03149 -0.1823 -0.03396 -0.18073 -0.03519 C -0.17882 -0.03642 -0.17691 -0.03673 -0.175 -0.03766 C -0.16042 -0.04476 -0.18299 -0.03488 -0.16476 -0.0426 C -0.14844 -0.06389 -0.1691 -0.03797 -0.1533 -0.05525 C -0.15122 -0.05741 -0.14948 -0.0605 -0.14757 -0.06266 C -0.14514 -0.06544 -0.14271 -0.0676 -0.14028 -0.07037 C -0.13872 -0.07192 -0.13733 -0.07377 -0.13594 -0.07531 C -0.13403 -0.07716 -0.13195 -0.0784 -0.13004 -0.08025 C -0.11355 -0.09661 -0.13941 -0.07192 -0.12153 -0.09291 C -0.12032 -0.09414 -0.11858 -0.09445 -0.11702 -0.09537 C -0.10834 -0.10556 -0.11754 -0.09599 -0.10712 -0.10278 C -0.10486 -0.10402 -0.10313 -0.10649 -0.10122 -0.10772 C -0.08646 -0.11883 -0.11025 -0.09877 -0.09098 -0.11544 C -0.08438 -0.13241 -0.09306 -0.11328 -0.08247 -0.12778 C -0.07674 -0.13581 -0.07344 -0.14321 -0.06945 -0.15278 C -0.06841 -0.15525 -0.06754 -0.15803 -0.0665 -0.1605 C -0.06285 -0.17902 -0.06511 -0.17068 -0.06077 -0.1855 C -0.0599 -0.19692 -0.05799 -0.20926 -0.06077 -0.22068 C -0.06146 -0.22315 -0.06355 -0.22377 -0.06511 -0.22562 C -0.06563 -0.22809 -0.06546 -0.23149 -0.0665 -0.23303 C -0.07049 -0.23797 -0.08108 -0.23951 -0.08542 -0.24044 C -0.09098 -0.23982 -0.09688 -0.2392 -0.10261 -0.23797 C -0.10452 -0.23766 -0.10677 -0.23735 -0.10851 -0.2355 C -0.1099 -0.23396 -0.11059 -0.23087 -0.11129 -0.22809 C -0.11285 -0.22284 -0.11372 -0.21266 -0.11424 -0.20803 C -0.11337 -0.1997 -0.11285 -0.19105 -0.11129 -0.18303 C -0.11077 -0.17994 -0.10938 -0.17809 -0.10851 -0.17531 C -0.10747 -0.17223 -0.10695 -0.16852 -0.10556 -0.16544 C -0.09757 -0.14692 -0.10157 -0.1642 -0.09688 -0.14537 C -0.09618 -0.14291 -0.09618 -0.14013 -0.09549 -0.13797 C -0.09462 -0.13519 -0.09341 -0.13303 -0.09254 -0.13025 C -0.09098 -0.12531 -0.08976 -0.12007 -0.0882 -0.11544 C -0.08698 -0.11173 -0.08507 -0.10896 -0.08386 -0.10525 C -0.08264 -0.10124 -0.0823 -0.09661 -0.08108 -0.09291 C -0.07986 -0.0892 -0.07813 -0.08612 -0.07657 -0.08272 C -0.07014 -0.06698 -0.07813 -0.08272 -0.06511 -0.06019 C -0.06355 -0.05772 -0.06181 -0.05556 -0.06077 -0.05278 C -0.0599 -0.05031 -0.05921 -0.04723 -0.05799 -0.04507 C -0.0566 -0.04291 -0.05486 -0.04198 -0.05348 -0.04013 C -0.04966 -0.03519 -0.04601 -0.02963 -0.04202 -0.025 C -0.04046 -0.02346 -0.03889 -0.02223 -0.03768 -0.02007 C -0.03403 -0.01451 -0.03195 -0.00556 -0.02743 -0.00247 C -0.02518 -0.00093 -0.02257 0.0003 -0.02032 0.00246 C -0.01823 0.00432 -0.01632 0.0074 -0.01441 0.00987 C -0.01302 0.01172 -0.01164 0.01327 -0.01025 0.01481 C -0.00625 0.01975 -0.00313 0.02685 0.00139 0.02993 C 0.00364 0.03179 0.00625 0.03302 0.0085 0.03487 C 0.01041 0.03642 0.0125 0.03858 0.01441 0.04012 C 0.01579 0.04104 0.01736 0.04135 0.01875 0.04259 C 0.02118 0.04475 0.02343 0.04784 0.02604 0.05 C 0.02864 0.05246 0.03333 0.05339 0.03611 0.05493 C 0.03854 0.05648 0.04079 0.05864 0.04323 0.06018 C 0.04531 0.06111 0.04722 0.06172 0.04913 0.06265 C 0.04982 0.06296 0.06215 0.06913 0.06493 0.07006 C 0.06875 0.07129 0.07274 0.0716 0.07656 0.07253 C 0.09323 0.08209 0.08055 0.07592 0.11996 0.07253 C 0.12673 0.07191 0.1335 0.07098 0.1401 0.07006 C 0.14305 0.06851 0.14618 0.0679 0.14878 0.06512 C 0.15017 0.06327 0.15156 0.06142 0.15312 0.06018 C 0.15451 0.05895 0.15607 0.05864 0.15746 0.0574 C 0.16284 0.05277 0.16145 0.05185 0.16614 0.04506 C 0.16736 0.04321 0.16909 0.04166 0.17048 0.04012 C 0.17135 0.03765 0.17204 0.03456 0.17326 0.0324 C 0.17673 0.02685 0.17899 0.02685 0.1835 0.025 C 0.18489 0.02253 0.18611 0.01944 0.18767 0.01759 C 0.1901 0.01512 0.19305 0.01543 0.19514 0.01234 C 0.19618 0.0108 0.19548 0.00679 0.19652 0.00493 C 0.19722 0.0037 0.20659 4.44444E-6 0.20659 0.0003 C 0.21562 -0.01575 0.21527 -0.02223 0.21527 -0.01266 L 0.20954 -0.01513 " pathEditMode="relative" rAng="0" ptsTypes="AAAAAAAAAAAAAAAAAAAAAAAAAAAAAAAAAAAAAAAAAAAAAAAAAAAAAAAAAAAAAAAAAAAAAAAAAAAAAAAAAAAAAAAAAAAAAAAAAAAAAAAAAAAAAAAAAAAAAAAAAAAAAAAAAAAAAAAAAAAAAAAAAAAAAAAAAAAAAAAAAAAAAAAAAAAAAAAAAAAAAAAAAAAAAAAAAAAAAA">
                                      <p:cBhvr>
                                        <p:cTn id="6" dur="3000" fill="hold"/>
                                        <p:tgtEl>
                                          <p:spTgt spid="305"/>
                                        </p:tgtEl>
                                        <p:attrNameLst>
                                          <p:attrName>ppt_x</p:attrName>
                                          <p:attrName>ppt_y</p:attrName>
                                        </p:attrNameLst>
                                      </p:cBhvr>
                                      <p:rCtr x="-11875" y="-5895"/>
                                    </p:animMotion>
                                  </p:childTnLst>
                                </p:cTn>
                              </p:par>
                              <p:par>
                                <p:cTn id="7" presetID="10" presetClass="exit" presetSubtype="0" fill="hold" nodeType="withEffect">
                                  <p:stCondLst>
                                    <p:cond delay="2750"/>
                                  </p:stCondLst>
                                  <p:childTnLst>
                                    <p:animEffect transition="out" filter="fade">
                                      <p:cBhvr>
                                        <p:cTn id="8" dur="1000"/>
                                        <p:tgtEl>
                                          <p:spTgt spid="305"/>
                                        </p:tgtEl>
                                      </p:cBhvr>
                                    </p:animEffect>
                                    <p:set>
                                      <p:cBhvr>
                                        <p:cTn id="9" dur="1" fill="hold">
                                          <p:stCondLst>
                                            <p:cond delay="1000"/>
                                          </p:stCondLst>
                                        </p:cTn>
                                        <p:tgtEl>
                                          <p:spTgt spid="305"/>
                                        </p:tgtEl>
                                        <p:attrNameLst>
                                          <p:attrName>style.visibility</p:attrName>
                                        </p:attrNameLst>
                                      </p:cBhvr>
                                      <p:to>
                                        <p:strVal val="hidden"/>
                                      </p:to>
                                    </p:set>
                                  </p:childTnLst>
                                </p:cTn>
                              </p:par>
                              <p:par>
                                <p:cTn id="10" presetID="1" presetClass="exit" presetSubtype="0" fill="hold" nodeType="withEffect">
                                  <p:stCondLst>
                                    <p:cond delay="3000"/>
                                  </p:stCondLst>
                                  <p:childTnLst>
                                    <p:set>
                                      <p:cBhvr>
                                        <p:cTn id="11" dur="1" fill="hold">
                                          <p:stCondLst>
                                            <p:cond delay="1"/>
                                          </p:stCondLst>
                                        </p:cTn>
                                        <p:tgtEl>
                                          <p:spTgt spid="305"/>
                                        </p:tgtEl>
                                        <p:attrNameLst>
                                          <p:attrName>style.visibility</p:attrName>
                                        </p:attrNameLst>
                                      </p:cBhvr>
                                      <p:to>
                                        <p:strVal val="hidden"/>
                                      </p:to>
                                    </p:set>
                                  </p:childTnLst>
                                </p:cTn>
                              </p:par>
                              <p:par>
                                <p:cTn id="12" presetID="10" presetClass="entr" presetSubtype="0" fill="hold" nodeType="withEffect">
                                  <p:stCondLst>
                                    <p:cond delay="3000"/>
                                  </p:stCondLst>
                                  <p:childTnLst>
                                    <p:set>
                                      <p:cBhvr>
                                        <p:cTn id="13" dur="1" fill="hold">
                                          <p:stCondLst>
                                            <p:cond delay="0"/>
                                          </p:stCondLst>
                                        </p:cTn>
                                        <p:tgtEl>
                                          <p:spTgt spid="308"/>
                                        </p:tgtEl>
                                        <p:attrNameLst>
                                          <p:attrName>style.visibility</p:attrName>
                                        </p:attrNameLst>
                                      </p:cBhvr>
                                      <p:to>
                                        <p:strVal val="visible"/>
                                      </p:to>
                                    </p:set>
                                    <p:animEffect transition="in" filter="fade">
                                      <p:cBhvr>
                                        <p:cTn id="14" dur="500"/>
                                        <p:tgtEl>
                                          <p:spTgt spid="308"/>
                                        </p:tgtEl>
                                      </p:cBhvr>
                                    </p:animEffect>
                                  </p:childTnLst>
                                </p:cTn>
                              </p:par>
                              <p:par>
                                <p:cTn id="15" presetID="10" presetClass="exit" presetSubtype="0" fill="hold" nodeType="withEffect">
                                  <p:stCondLst>
                                    <p:cond delay="4300"/>
                                  </p:stCondLst>
                                  <p:childTnLst>
                                    <p:animEffect transition="out" filter="fade">
                                      <p:cBhvr>
                                        <p:cTn id="16" dur="1250"/>
                                        <p:tgtEl>
                                          <p:spTgt spid="308"/>
                                        </p:tgtEl>
                                      </p:cBhvr>
                                    </p:animEffect>
                                    <p:set>
                                      <p:cBhvr>
                                        <p:cTn id="17" dur="1" fill="hold">
                                          <p:stCondLst>
                                            <p:cond delay="1250"/>
                                          </p:stCondLst>
                                        </p:cTn>
                                        <p:tgtEl>
                                          <p:spTgt spid="308"/>
                                        </p:tgtEl>
                                        <p:attrNameLst>
                                          <p:attrName>style.visibility</p:attrName>
                                        </p:attrNameLst>
                                      </p:cBhvr>
                                      <p:to>
                                        <p:strVal val="hidden"/>
                                      </p:to>
                                    </p:set>
                                  </p:childTnLst>
                                </p:cTn>
                              </p:par>
                              <p:par>
                                <p:cTn id="18" presetID="38" presetClass="entr" presetSubtype="0" accel="50000" fill="hold" nodeType="withEffect">
                                  <p:stCondLst>
                                    <p:cond delay="5400"/>
                                  </p:stCondLst>
                                  <p:iterate type="lt">
                                    <p:tmPct val="49877"/>
                                  </p:iterate>
                                  <p:childTnLst>
                                    <p:set>
                                      <p:cBhvr>
                                        <p:cTn id="19" dur="1" fill="hold">
                                          <p:stCondLst>
                                            <p:cond delay="0"/>
                                          </p:stCondLst>
                                        </p:cTn>
                                        <p:tgtEl>
                                          <p:spTgt spid="309">
                                            <p:txEl>
                                              <p:pRg st="0" end="0"/>
                                            </p:txEl>
                                          </p:spTgt>
                                        </p:tgtEl>
                                        <p:attrNameLst>
                                          <p:attrName>style.visibility</p:attrName>
                                        </p:attrNameLst>
                                      </p:cBhvr>
                                      <p:to>
                                        <p:strVal val="visible"/>
                                      </p:to>
                                    </p:set>
                                    <p:set>
                                      <p:cBhvr>
                                        <p:cTn id="20" dur="227" fill="hold">
                                          <p:stCondLst>
                                            <p:cond delay="0"/>
                                          </p:stCondLst>
                                        </p:cTn>
                                        <p:tgtEl>
                                          <p:spTgt spid="309">
                                            <p:txEl>
                                              <p:pRg st="0" end="0"/>
                                            </p:txEl>
                                          </p:spTgt>
                                        </p:tgtEl>
                                        <p:attrNameLst>
                                          <p:attrName>style.rotation</p:attrName>
                                        </p:attrNameLst>
                                      </p:cBhvr>
                                      <p:to>
                                        <p:strVal val="-45.0"/>
                                      </p:to>
                                    </p:set>
                                    <p:anim calcmode="lin" valueType="num">
                                      <p:cBhvr>
                                        <p:cTn id="21" dur="227" fill="hold">
                                          <p:stCondLst>
                                            <p:cond delay="227"/>
                                          </p:stCondLst>
                                        </p:cTn>
                                        <p:tgtEl>
                                          <p:spTgt spid="30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2" dur="227" fill="hold">
                                          <p:stCondLst>
                                            <p:cond delay="0"/>
                                          </p:stCondLst>
                                        </p:cTn>
                                        <p:tgtEl>
                                          <p:spTgt spid="309">
                                            <p:txEl>
                                              <p:pRg st="0" end="0"/>
                                            </p:txEl>
                                          </p:spTgt>
                                        </p:tgtEl>
                                        <p:attrNameLst>
                                          <p:attrName>ppt_y</p:attrName>
                                        </p:attrNameLst>
                                      </p:cBhvr>
                                      <p:tavLst>
                                        <p:tav tm="0">
                                          <p:val>
                                            <p:strVal val="#ppt_y-1"/>
                                          </p:val>
                                        </p:tav>
                                        <p:tav tm="100000">
                                          <p:val>
                                            <p:strVal val="#ppt_y-(0.354*#ppt_w-0.172*#ppt_h)"/>
                                          </p:val>
                                        </p:tav>
                                      </p:tavLst>
                                    </p:anim>
                                    <p:anim calcmode="lin" valueType="num">
                                      <p:cBhvr>
                                        <p:cTn id="23" dur="2" decel="50000" autoRev="1" fill="hold">
                                          <p:stCondLst>
                                            <p:cond delay="227"/>
                                          </p:stCondLst>
                                        </p:cTn>
                                        <p:tgtEl>
                                          <p:spTgt spid="30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4" dur="1" fill="hold">
                                          <p:stCondLst>
                                            <p:cond delay="499"/>
                                          </p:stCondLst>
                                        </p:cTn>
                                        <p:tgtEl>
                                          <p:spTgt spid="309">
                                            <p:txEl>
                                              <p:pRg st="0" end="0"/>
                                            </p:txEl>
                                          </p:spTgt>
                                        </p:tgtEl>
                                        <p:attrNameLst>
                                          <p:attrName>ppt_y</p:attrName>
                                        </p:attrNameLst>
                                      </p:cBhvr>
                                      <p:tavLst>
                                        <p:tav tm="0">
                                          <p:val>
                                            <p:strVal val="#ppt_y-(0.354*#ppt_w-0.172*#ppt_h)"/>
                                          </p:val>
                                        </p:tav>
                                        <p:tav tm="100000">
                                          <p:val>
                                            <p:strVal val="#ppt_y"/>
                                          </p:val>
                                        </p:tav>
                                      </p:tavLst>
                                    </p:anim>
                                  </p:childTnLst>
                                </p:cTn>
                              </p:par>
                              <p:par>
                                <p:cTn id="25" presetID="53" presetClass="entr" presetSubtype="16" fill="hold" nodeType="withEffect">
                                  <p:stCondLst>
                                    <p:cond delay="450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par>
                                <p:cTn id="30" presetID="0" presetClass="path" presetSubtype="0" accel="50000" decel="50000" fill="hold" nodeType="withEffect">
                                  <p:stCondLst>
                                    <p:cond delay="4500"/>
                                  </p:stCondLst>
                                  <p:childTnLst>
                                    <p:animMotion origin="layout" path="M -0.06632 -0.01574 L -0.06632 -0.01543 L -0.08888 -0.00586 L -0.09461 -0.00339 C -0.09652 -0.00246 -0.09826 -0.00154 -0.10018 -0.00092 C -0.11007 0.00278 -0.10487 0.00093 -0.11563 0.00433 L -0.20869 0.00155 C -0.21424 0.00155 -0.21997 0.00062 -0.22553 -0.00092 C -0.22987 -0.00185 -0.23403 -0.00401 -0.2382 -0.00586 C -0.25695 -0.01419 -0.22431 -0.00154 -0.2481 -0.0108 C -0.26754 -0.01851 -0.23872 -0.00617 -0.26632 -0.0182 C -0.26928 -0.01975 -0.27344 -0.02129 -0.27622 -0.02345 C -0.27813 -0.02469 -0.27987 -0.02716 -0.28178 -0.02839 C -0.28421 -0.02962 -0.28664 -0.02962 -0.28889 -0.03086 C -0.29185 -0.0324 -0.29445 -0.03456 -0.2974 -0.0358 C -0.30435 -0.03888 -0.30122 -0.03734 -0.30712 -0.04074 C -0.30869 -0.04259 -0.3099 -0.04444 -0.31146 -0.04598 C -0.31441 -0.04845 -0.3198 -0.04969 -0.32275 -0.05092 C -0.32466 -0.05154 -0.32639 -0.05246 -0.3283 -0.05339 C -0.33681 -0.06358 -0.32778 -0.05401 -0.3382 -0.0608 C -0.34011 -0.06234 -0.34185 -0.0645 -0.34375 -0.06604 C -0.34514 -0.06697 -0.34671 -0.06759 -0.3481 -0.06851 C -0.35035 -0.07006 -0.35261 -0.07222 -0.35504 -0.07345 C -0.35886 -0.0753 -0.36632 -0.07839 -0.36632 -0.07808 C -0.36771 -0.08086 -0.36893 -0.08395 -0.37049 -0.0858 C -0.37639 -0.0932 -0.37778 -0.08981 -0.38473 -0.09598 C -0.38646 -0.09753 -0.38837 -0.09938 -0.39028 -0.10092 C -0.39375 -0.10339 -0.39653 -0.10401 -0.40018 -0.10586 C -0.40834 -0.11018 -0.40035 -0.10617 -0.40869 -0.11358 C -0.4099 -0.1145 -0.41146 -0.11512 -0.41285 -0.11604 C -0.41424 -0.11851 -0.41528 -0.12191 -0.41702 -0.12345 C -0.41962 -0.12592 -0.42553 -0.12839 -0.42553 -0.12808 C -0.42691 -0.13086 -0.42813 -0.13395 -0.42969 -0.13611 C -0.43091 -0.13734 -0.43282 -0.13672 -0.43386 -0.13858 C -0.44306 -0.15154 -0.43039 -0.14228 -0.44098 -0.14845 C -0.44185 -0.15092 -0.44254 -0.15401 -0.44375 -0.15617 C -0.44636 -0.15987 -0.45226 -0.16604 -0.45226 -0.16574 C -0.45643 -0.17746 -0.45695 -0.18086 -0.46216 -0.18858 C -0.46389 -0.19135 -0.4658 -0.19351 -0.46771 -0.19598 C -0.47049 -0.2108 -0.46702 -0.19722 -0.47344 -0.20864 C -0.47466 -0.2108 -0.475 -0.21388 -0.47622 -0.21604 C -0.47796 -0.21913 -0.48108 -0.2216 -0.48316 -0.22345 L -0.48455 -0.22098 " pathEditMode="relative" rAng="0" ptsTypes="AAAAAAAAAAAAAAAAAAAAAAAAAAAAAAAAAAAAAAAAAAA">
                                      <p:cBhvr>
                                        <p:cTn id="31" dur="2000" fill="hold"/>
                                        <p:tgtEl>
                                          <p:spTgt spid="2"/>
                                        </p:tgtEl>
                                        <p:attrNameLst>
                                          <p:attrName>ppt_x</p:attrName>
                                          <p:attrName>ppt_y</p:attrName>
                                        </p:attrNameLst>
                                      </p:cBhvr>
                                      <p:rCtr x="-20920" y="-93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fr-CA" dirty="0">
                <a:latin typeface="Patrick Hand"/>
                <a:ea typeface="Patrick Hand"/>
                <a:cs typeface="Patrick Hand"/>
                <a:sym typeface="Patrick Hand"/>
              </a:rPr>
              <a:t>Autres idées…</a:t>
            </a:r>
            <a:endParaRPr dirty="0">
              <a:latin typeface="Patrick Hand"/>
              <a:ea typeface="Patrick Hand"/>
              <a:cs typeface="Patrick Hand"/>
              <a:sym typeface="Patrick Hand"/>
            </a:endParaRPr>
          </a:p>
        </p:txBody>
      </p:sp>
      <p:sp>
        <p:nvSpPr>
          <p:cNvPr id="315" name="Google Shape;315;p24"/>
          <p:cNvSpPr txBox="1">
            <a:spLocks noGrp="1"/>
          </p:cNvSpPr>
          <p:nvPr>
            <p:ph type="body" idx="1"/>
          </p:nvPr>
        </p:nvSpPr>
        <p:spPr>
          <a:xfrm>
            <a:off x="311700" y="1152475"/>
            <a:ext cx="8520600" cy="3634678"/>
          </a:xfrm>
          <a:prstGeom prst="rect">
            <a:avLst/>
          </a:prstGeom>
          <a:noFill/>
          <a:ln>
            <a:noFill/>
          </a:ln>
        </p:spPr>
        <p:txBody>
          <a:bodyPr spcFirstLastPara="1" wrap="square" lIns="91425" tIns="91425" rIns="91425" bIns="91425" anchor="t" anchorCtr="0">
            <a:normAutofit fontScale="77500" lnSpcReduction="20000"/>
          </a:bodyPr>
          <a:lstStyle/>
          <a:p>
            <a:pPr marL="0" lvl="0" indent="0" algn="l" rtl="0">
              <a:lnSpc>
                <a:spcPct val="150000"/>
              </a:lnSpc>
              <a:spcBef>
                <a:spcPts val="0"/>
              </a:spcBef>
              <a:spcAft>
                <a:spcPts val="0"/>
              </a:spcAft>
              <a:buClr>
                <a:schemeClr val="dk1"/>
              </a:buClr>
              <a:buSzPts val="1100"/>
              <a:buNone/>
            </a:pPr>
            <a:r>
              <a:rPr lang="fr-CA" dirty="0">
                <a:solidFill>
                  <a:schemeClr val="dk1"/>
                </a:solidFill>
                <a:latin typeface="Patrick Hand"/>
                <a:ea typeface="Patrick Hand"/>
                <a:cs typeface="Patrick Hand"/>
                <a:sym typeface="Patrick Hand"/>
              </a:rPr>
              <a:t>Aujourd’hui, nous portons des chaussettes folles.</a:t>
            </a:r>
            <a:endParaRPr dirty="0"/>
          </a:p>
          <a:p>
            <a:pPr marL="0" lvl="0" indent="0" algn="l" rtl="0">
              <a:lnSpc>
                <a:spcPct val="150000"/>
              </a:lnSpc>
              <a:spcBef>
                <a:spcPts val="0"/>
              </a:spcBef>
              <a:spcAft>
                <a:spcPts val="0"/>
              </a:spcAft>
              <a:buClr>
                <a:schemeClr val="dk1"/>
              </a:buClr>
              <a:buSzPts val="1100"/>
              <a:buNone/>
            </a:pPr>
            <a:r>
              <a:rPr lang="fr-CA" dirty="0">
                <a:solidFill>
                  <a:schemeClr val="dk1"/>
                </a:solidFill>
                <a:latin typeface="Patrick Hand"/>
                <a:ea typeface="Patrick Hand"/>
                <a:cs typeface="Patrick Hand"/>
                <a:sym typeface="Patrick Hand"/>
              </a:rPr>
              <a:t>Aujourd’hui, nous irons faire du yoga à l’extérieur.</a:t>
            </a:r>
            <a:endParaRPr dirty="0"/>
          </a:p>
          <a:p>
            <a:pPr marL="0" lvl="0" indent="0" algn="l" rtl="0">
              <a:lnSpc>
                <a:spcPct val="150000"/>
              </a:lnSpc>
              <a:spcBef>
                <a:spcPts val="0"/>
              </a:spcBef>
              <a:spcAft>
                <a:spcPts val="0"/>
              </a:spcAft>
              <a:buClr>
                <a:schemeClr val="dk1"/>
              </a:buClr>
              <a:buSzPts val="1100"/>
              <a:buFont typeface="Arial"/>
              <a:buNone/>
            </a:pPr>
            <a:r>
              <a:rPr lang="fr-CA" dirty="0">
                <a:solidFill>
                  <a:schemeClr val="dk1"/>
                </a:solidFill>
                <a:latin typeface="Patrick Hand"/>
                <a:ea typeface="Patrick Hand"/>
                <a:cs typeface="Patrick Hand"/>
                <a:sym typeface="Patrick Hand"/>
              </a:rPr>
              <a:t>Aujourd’hui, nous irons prendre une marche.</a:t>
            </a:r>
            <a:endParaRPr dirty="0"/>
          </a:p>
          <a:p>
            <a:pPr marL="0" lvl="0" indent="0" algn="l" rtl="0">
              <a:lnSpc>
                <a:spcPct val="150000"/>
              </a:lnSpc>
              <a:spcBef>
                <a:spcPts val="0"/>
              </a:spcBef>
              <a:spcAft>
                <a:spcPts val="0"/>
              </a:spcAft>
              <a:buClr>
                <a:schemeClr val="dk1"/>
              </a:buClr>
              <a:buSzPts val="1100"/>
              <a:buFont typeface="Arial"/>
              <a:buNone/>
            </a:pPr>
            <a:r>
              <a:rPr lang="fr-CA" dirty="0">
                <a:solidFill>
                  <a:schemeClr val="dk1"/>
                </a:solidFill>
                <a:latin typeface="Patrick Hand"/>
                <a:ea typeface="Patrick Hand"/>
                <a:cs typeface="Patrick Hand"/>
                <a:sym typeface="Patrick Hand"/>
              </a:rPr>
              <a:t>Aujourd’hui, nous allons boire un chocolat au lait.</a:t>
            </a:r>
            <a:endParaRPr dirty="0"/>
          </a:p>
          <a:p>
            <a:pPr marL="0" lvl="0" indent="0" algn="l" rtl="0">
              <a:lnSpc>
                <a:spcPct val="150000"/>
              </a:lnSpc>
              <a:spcBef>
                <a:spcPts val="0"/>
              </a:spcBef>
              <a:spcAft>
                <a:spcPts val="0"/>
              </a:spcAft>
              <a:buClr>
                <a:schemeClr val="dk1"/>
              </a:buClr>
              <a:buSzPts val="1100"/>
              <a:buFont typeface="Arial"/>
              <a:buNone/>
            </a:pPr>
            <a:r>
              <a:rPr lang="fr-CA" dirty="0">
                <a:solidFill>
                  <a:schemeClr val="dk1"/>
                </a:solidFill>
                <a:latin typeface="Patrick Hand"/>
                <a:ea typeface="Patrick Hand"/>
                <a:cs typeface="Patrick Hand"/>
                <a:sym typeface="Patrick Hand"/>
              </a:rPr>
              <a:t>Aujourd’hui, nous portons nos médailles ou nos plus beaux bijoux.</a:t>
            </a:r>
            <a:endParaRPr dirty="0"/>
          </a:p>
          <a:p>
            <a:pPr marL="0" lvl="0" indent="0" algn="l" rtl="0">
              <a:lnSpc>
                <a:spcPct val="150000"/>
              </a:lnSpc>
              <a:spcBef>
                <a:spcPts val="0"/>
              </a:spcBef>
              <a:spcAft>
                <a:spcPts val="0"/>
              </a:spcAft>
              <a:buClr>
                <a:schemeClr val="dk1"/>
              </a:buClr>
              <a:buSzPts val="1100"/>
              <a:buFont typeface="Arial"/>
              <a:buNone/>
            </a:pPr>
            <a:r>
              <a:rPr lang="fr-CA" dirty="0">
                <a:solidFill>
                  <a:schemeClr val="dk1"/>
                </a:solidFill>
                <a:latin typeface="Patrick Hand"/>
                <a:ea typeface="Patrick Hand"/>
                <a:cs typeface="Patrick Hand"/>
                <a:sym typeface="Patrick Hand"/>
              </a:rPr>
              <a:t>Aujourd’hui, nous avons un congé de détente. Youpi, plus de temps pour les jeux!</a:t>
            </a:r>
            <a:endParaRPr dirty="0"/>
          </a:p>
          <a:p>
            <a:pPr marL="0" lvl="0" indent="0">
              <a:lnSpc>
                <a:spcPct val="150000"/>
              </a:lnSpc>
              <a:buClr>
                <a:schemeClr val="dk1"/>
              </a:buClr>
              <a:buSzPts val="1100"/>
              <a:buNone/>
            </a:pPr>
            <a:r>
              <a:rPr lang="fr-CA" dirty="0">
                <a:solidFill>
                  <a:schemeClr val="dk1"/>
                </a:solidFill>
                <a:latin typeface="Patrick Hand"/>
                <a:ea typeface="Patrick Hand"/>
                <a:cs typeface="Patrick Hand"/>
                <a:sym typeface="Patrick Hand"/>
              </a:rPr>
              <a:t>Aujourd’hui, nous allons fabriquer des chapeaux fous.</a:t>
            </a:r>
          </a:p>
          <a:p>
            <a:pPr marL="0" lvl="0" indent="0">
              <a:lnSpc>
                <a:spcPct val="150000"/>
              </a:lnSpc>
              <a:buClr>
                <a:schemeClr val="dk1"/>
              </a:buClr>
              <a:buSzPts val="1100"/>
              <a:buNone/>
            </a:pPr>
            <a:r>
              <a:rPr lang="fr-CA" dirty="0">
                <a:solidFill>
                  <a:schemeClr val="dk1"/>
                </a:solidFill>
                <a:latin typeface="Patrick Hand"/>
                <a:ea typeface="Patrick Hand"/>
                <a:cs typeface="Patrick Hand"/>
                <a:sym typeface="Patrick Hand"/>
              </a:rPr>
              <a:t>Aujourd’hui, nous nous déguiserons en…</a:t>
            </a:r>
          </a:p>
          <a:p>
            <a:pPr marL="0" lvl="0" indent="0">
              <a:lnSpc>
                <a:spcPct val="150000"/>
              </a:lnSpc>
              <a:buClr>
                <a:schemeClr val="dk1"/>
              </a:buClr>
              <a:buSzPts val="1100"/>
              <a:buNone/>
            </a:pPr>
            <a:r>
              <a:rPr lang="fr-CA" dirty="0">
                <a:solidFill>
                  <a:schemeClr val="dk1"/>
                </a:solidFill>
                <a:latin typeface="Patrick Hand"/>
                <a:ea typeface="Patrick Hand"/>
                <a:cs typeface="Patrick Hand"/>
                <a:sym typeface="Patrick Hand"/>
              </a:rPr>
              <a:t>Aujourd’hui, nous serons des « Rockstars ».</a:t>
            </a:r>
          </a:p>
          <a:p>
            <a:pPr marL="0" lvl="0" indent="0">
              <a:lnSpc>
                <a:spcPct val="150000"/>
              </a:lnSpc>
              <a:buClr>
                <a:schemeClr val="dk1"/>
              </a:buClr>
              <a:buSzPts val="1100"/>
              <a:buNone/>
            </a:pPr>
            <a:r>
              <a:rPr lang="fr-CA" dirty="0">
                <a:solidFill>
                  <a:schemeClr val="dk1"/>
                </a:solidFill>
                <a:latin typeface="Patrick Hand"/>
                <a:ea typeface="Patrick Hand"/>
                <a:cs typeface="Patrick Hand"/>
                <a:sym typeface="Patrick Hand"/>
              </a:rPr>
              <a:t>Aujourd’hui, c’est la journée « camping », ou « hawaïenne » ou « </a:t>
            </a:r>
            <a:r>
              <a:rPr lang="fr-CA">
                <a:solidFill>
                  <a:schemeClr val="dk1"/>
                </a:solidFill>
                <a:latin typeface="Patrick Hand"/>
                <a:ea typeface="Patrick Hand"/>
                <a:cs typeface="Patrick Hand"/>
                <a:sym typeface="Patrick Hand"/>
              </a:rPr>
              <a:t>des métiers », etc.</a:t>
            </a:r>
            <a:endParaRPr lang="fr-CA" dirty="0">
              <a:solidFill>
                <a:schemeClr val="dk1"/>
              </a:solidFill>
              <a:latin typeface="Patrick Hand"/>
              <a:ea typeface="Patrick Hand"/>
              <a:cs typeface="Patrick Hand"/>
              <a:sym typeface="Patrick Hand"/>
            </a:endParaRPr>
          </a:p>
          <a:p>
            <a:pPr marL="0" lvl="0" indent="0">
              <a:lnSpc>
                <a:spcPct val="150000"/>
              </a:lnSpc>
              <a:buClr>
                <a:schemeClr val="dk1"/>
              </a:buClr>
              <a:buSzPts val="1100"/>
              <a:buNone/>
            </a:pPr>
            <a:endParaRPr lang="fr-CA" dirty="0">
              <a:solidFill>
                <a:schemeClr val="dk1"/>
              </a:solidFill>
              <a:latin typeface="Patrick Hand"/>
              <a:ea typeface="Patrick Hand"/>
              <a:cs typeface="Patrick Hand"/>
              <a:sym typeface="Patrick Hand"/>
            </a:endParaRPr>
          </a:p>
          <a:p>
            <a:pPr marL="0" lvl="0" indent="0">
              <a:lnSpc>
                <a:spcPct val="150000"/>
              </a:lnSpc>
              <a:buClr>
                <a:schemeClr val="dk1"/>
              </a:buClr>
              <a:buSzPts val="1100"/>
              <a:buNone/>
            </a:pPr>
            <a:r>
              <a:rPr lang="fr-CA" dirty="0">
                <a:solidFill>
                  <a:schemeClr val="dk1"/>
                </a:solidFill>
                <a:latin typeface="Patrick Hand"/>
                <a:ea typeface="Patrick Hand"/>
                <a:cs typeface="Patrick Hand"/>
                <a:sym typeface="Patrick Hand"/>
              </a:rPr>
              <a:t>* Merci à Geneviève Jodoin et Catherine Audet pour l’ajout d’idées à faire en enseignement à distance.</a:t>
            </a:r>
          </a:p>
        </p:txBody>
      </p:sp>
      <p:sp>
        <p:nvSpPr>
          <p:cNvPr id="316" name="Google Shape;316;p24">
            <a:hlinkClick r:id="rId3" action="ppaction://hlinksldjump"/>
          </p:cNvPr>
          <p:cNvSpPr/>
          <p:nvPr/>
        </p:nvSpPr>
        <p:spPr>
          <a:xfrm>
            <a:off x="3549897" y="520475"/>
            <a:ext cx="5594100" cy="421800"/>
          </a:xfrm>
          <a:prstGeom prst="roundRect">
            <a:avLst>
              <a:gd name="adj" fmla="val 16667"/>
            </a:avLst>
          </a:prstGeom>
          <a:solidFill>
            <a:srgbClr val="65BB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A" dirty="0">
                <a:latin typeface="Patrick Hand"/>
                <a:ea typeface="Patrick Hand"/>
                <a:cs typeface="Patrick Hand"/>
                <a:sym typeface="Patrick Hand"/>
              </a:rPr>
              <a:t>Vous n’avez qu’à aller changer la phrase pour celle qui vous convient le mieux.</a:t>
            </a:r>
            <a:endParaRPr sz="800" b="0" i="0" u="none" strike="noStrike" cap="none" dirty="0">
              <a:solidFill>
                <a:schemeClr val="dk1"/>
              </a:solidFill>
              <a:latin typeface="Patrick Hand"/>
              <a:ea typeface="Patrick Hand"/>
              <a:cs typeface="Patrick Hand"/>
              <a:sym typeface="Patrick Han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fr-CA" sz="3000" dirty="0">
                <a:latin typeface="Patrick Hand"/>
                <a:ea typeface="Patrick Hand"/>
                <a:cs typeface="Patrick Hand"/>
                <a:sym typeface="Patrick Hand"/>
              </a:rPr>
              <a:t>Explications</a:t>
            </a:r>
            <a:endParaRPr dirty="0"/>
          </a:p>
        </p:txBody>
      </p:sp>
      <p:sp>
        <p:nvSpPr>
          <p:cNvPr id="322" name="Google Shape;322;p25"/>
          <p:cNvSpPr txBox="1">
            <a:spLocks noGrp="1"/>
          </p:cNvSpPr>
          <p:nvPr>
            <p:ph type="body" idx="1"/>
          </p:nvPr>
        </p:nvSpPr>
        <p:spPr>
          <a:xfrm>
            <a:off x="311700" y="863550"/>
            <a:ext cx="8742348"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CA" sz="1400" b="1" u="sng" dirty="0">
                <a:solidFill>
                  <a:schemeClr val="tx1"/>
                </a:solidFill>
                <a:latin typeface="Patrick Hand"/>
                <a:ea typeface="Patrick Hand"/>
                <a:cs typeface="Patrick Hand"/>
                <a:sym typeface="Patrick Hand"/>
              </a:rPr>
              <a:t>En mode « Diaporama » :</a:t>
            </a:r>
            <a:br>
              <a:rPr lang="fr-CA" sz="1400" dirty="0">
                <a:solidFill>
                  <a:schemeClr val="tx1"/>
                </a:solidFill>
                <a:latin typeface="Patrick Hand"/>
                <a:ea typeface="Patrick Hand"/>
                <a:cs typeface="Patrick Hand"/>
                <a:sym typeface="Patrick Hand"/>
              </a:rPr>
            </a:br>
            <a:endParaRPr sz="1400" dirty="0">
              <a:solidFill>
                <a:schemeClr val="tx1"/>
              </a:solidFill>
              <a:latin typeface="Patrick Hand"/>
              <a:ea typeface="Patrick Hand"/>
              <a:cs typeface="Patrick Hand"/>
              <a:sym typeface="Patrick Hand"/>
            </a:endParaRPr>
          </a:p>
          <a:p>
            <a:pPr marL="269875" lvl="0" indent="-269875" algn="l" rtl="0">
              <a:lnSpc>
                <a:spcPct val="115000"/>
              </a:lnSpc>
              <a:spcBef>
                <a:spcPts val="0"/>
              </a:spcBef>
              <a:spcAft>
                <a:spcPts val="0"/>
              </a:spcAft>
              <a:buSzPct val="105882"/>
              <a:buChar char="●"/>
            </a:pPr>
            <a:r>
              <a:rPr lang="fr-CA" sz="1400" dirty="0">
                <a:solidFill>
                  <a:schemeClr val="tx1"/>
                </a:solidFill>
                <a:latin typeface="Patrick Hand"/>
                <a:ea typeface="Patrick Hand"/>
                <a:cs typeface="Patrick Hand"/>
                <a:sym typeface="Patrick Hand"/>
              </a:rPr>
              <a:t>Lorsqu’il reste 10 jours d’école, après avoir cliqué sur la touche rouge « Entrée », vous cliquez sur le ballon #10 de la diapositive # 2. Le ballon s’envolera vers la fenêtre et un message apparaîtra pour indiquer quelle est l’activité surprise du jour.</a:t>
            </a:r>
            <a:endParaRPr sz="1400" dirty="0">
              <a:solidFill>
                <a:schemeClr val="tx1"/>
              </a:solidFill>
            </a:endParaRPr>
          </a:p>
          <a:p>
            <a:pPr marL="457200" lvl="0" indent="-228600" algn="l" rtl="0">
              <a:lnSpc>
                <a:spcPct val="115000"/>
              </a:lnSpc>
              <a:spcBef>
                <a:spcPts val="0"/>
              </a:spcBef>
              <a:spcAft>
                <a:spcPts val="0"/>
              </a:spcAft>
              <a:buSzPct val="105882"/>
              <a:buNone/>
            </a:pPr>
            <a:endParaRPr sz="1400" dirty="0">
              <a:solidFill>
                <a:schemeClr val="tx1"/>
              </a:solidFill>
              <a:latin typeface="Patrick Hand"/>
              <a:ea typeface="Patrick Hand"/>
              <a:cs typeface="Patrick Hand"/>
              <a:sym typeface="Patrick Hand"/>
            </a:endParaRPr>
          </a:p>
          <a:p>
            <a:pPr marL="269875" lvl="0" indent="-269875" algn="l" rtl="0">
              <a:lnSpc>
                <a:spcPct val="115000"/>
              </a:lnSpc>
              <a:spcBef>
                <a:spcPts val="0"/>
              </a:spcBef>
              <a:spcAft>
                <a:spcPts val="0"/>
              </a:spcAft>
              <a:buSzPct val="105882"/>
              <a:buChar char="●"/>
            </a:pPr>
            <a:r>
              <a:rPr lang="fr-CA" sz="1400" dirty="0">
                <a:solidFill>
                  <a:schemeClr val="tx1"/>
                </a:solidFill>
                <a:latin typeface="Patrick Hand"/>
                <a:ea typeface="Patrick Hand"/>
                <a:cs typeface="Patrick Hand"/>
                <a:sym typeface="Patrick Hand"/>
              </a:rPr>
              <a:t>Le lendemain, allez directement à la diapositive #4. Le ballon #10 n’est plus là et vous cliquez sur le ballon #9 et ainsi de suite jusqu’au dernier jour!</a:t>
            </a:r>
            <a:endParaRPr sz="1400" dirty="0">
              <a:solidFill>
                <a:schemeClr val="tx1"/>
              </a:solidFill>
              <a:latin typeface="Patrick Hand"/>
              <a:ea typeface="Patrick Hand"/>
              <a:cs typeface="Patrick Hand"/>
              <a:sym typeface="Patrick Hand"/>
            </a:endParaRPr>
          </a:p>
          <a:p>
            <a:pPr marL="0" lvl="0" indent="0" algn="l" rtl="0">
              <a:lnSpc>
                <a:spcPct val="115000"/>
              </a:lnSpc>
              <a:spcBef>
                <a:spcPts val="0"/>
              </a:spcBef>
              <a:spcAft>
                <a:spcPts val="0"/>
              </a:spcAft>
              <a:buNone/>
            </a:pPr>
            <a:br>
              <a:rPr lang="fr-CA" sz="1400" dirty="0">
                <a:solidFill>
                  <a:schemeClr val="tx1"/>
                </a:solidFill>
                <a:latin typeface="Patrick Hand"/>
                <a:ea typeface="Patrick Hand"/>
                <a:cs typeface="Patrick Hand"/>
                <a:sym typeface="Patrick Hand"/>
              </a:rPr>
            </a:br>
            <a:r>
              <a:rPr lang="fr-CA" sz="1400" b="1" u="sng" dirty="0">
                <a:solidFill>
                  <a:schemeClr val="tx1"/>
                </a:solidFill>
                <a:latin typeface="Patrick Hand"/>
                <a:ea typeface="Patrick Hand"/>
                <a:cs typeface="Patrick Hand"/>
                <a:sym typeface="Patrick Hand"/>
              </a:rPr>
              <a:t>En mode « Édition » : </a:t>
            </a:r>
            <a:endParaRPr sz="1400" b="1" u="sng" dirty="0">
              <a:solidFill>
                <a:schemeClr val="tx1"/>
              </a:solidFill>
              <a:latin typeface="Patrick Hand"/>
              <a:ea typeface="Patrick Hand"/>
              <a:cs typeface="Patrick Hand"/>
              <a:sym typeface="Patrick Hand"/>
            </a:endParaRPr>
          </a:p>
          <a:p>
            <a:pPr marL="457200" lvl="0" indent="-228600" algn="l" rtl="0">
              <a:lnSpc>
                <a:spcPct val="115000"/>
              </a:lnSpc>
              <a:spcBef>
                <a:spcPts val="0"/>
              </a:spcBef>
              <a:spcAft>
                <a:spcPts val="0"/>
              </a:spcAft>
              <a:buSzPct val="105882"/>
              <a:buNone/>
            </a:pPr>
            <a:endParaRPr sz="1400" dirty="0">
              <a:solidFill>
                <a:schemeClr val="tx1"/>
              </a:solidFill>
              <a:latin typeface="Patrick Hand"/>
              <a:ea typeface="Patrick Hand"/>
              <a:cs typeface="Patrick Hand"/>
              <a:sym typeface="Patrick Hand"/>
            </a:endParaRPr>
          </a:p>
          <a:p>
            <a:pPr marL="269875" lvl="0" indent="-269875" algn="l" rtl="0">
              <a:lnSpc>
                <a:spcPct val="115000"/>
              </a:lnSpc>
              <a:spcBef>
                <a:spcPts val="0"/>
              </a:spcBef>
              <a:spcAft>
                <a:spcPts val="0"/>
              </a:spcAft>
              <a:buSzPct val="105882"/>
              <a:buChar char="●"/>
            </a:pPr>
            <a:r>
              <a:rPr lang="fr-CA" sz="1400" dirty="0">
                <a:solidFill>
                  <a:schemeClr val="tx1"/>
                </a:solidFill>
                <a:latin typeface="Patrick Hand"/>
                <a:ea typeface="Patrick Hand"/>
                <a:cs typeface="Patrick Hand"/>
                <a:sym typeface="Patrick Hand"/>
              </a:rPr>
              <a:t>Sur la diapositive #24, vous trouvez d’autres idées d’activités.</a:t>
            </a:r>
            <a:endParaRPr sz="1400" dirty="0">
              <a:solidFill>
                <a:schemeClr val="tx1"/>
              </a:solidFill>
            </a:endParaRPr>
          </a:p>
          <a:p>
            <a:pPr marL="457200" lvl="0" indent="-228600" algn="l" rtl="0">
              <a:lnSpc>
                <a:spcPct val="115000"/>
              </a:lnSpc>
              <a:spcBef>
                <a:spcPts val="0"/>
              </a:spcBef>
              <a:spcAft>
                <a:spcPts val="0"/>
              </a:spcAft>
              <a:buSzPct val="105882"/>
              <a:buNone/>
            </a:pPr>
            <a:endParaRPr sz="1400" dirty="0">
              <a:solidFill>
                <a:schemeClr val="tx1"/>
              </a:solidFill>
              <a:latin typeface="Patrick Hand"/>
              <a:ea typeface="Patrick Hand"/>
              <a:cs typeface="Patrick Hand"/>
              <a:sym typeface="Patrick Hand"/>
            </a:endParaRPr>
          </a:p>
          <a:p>
            <a:pPr marL="269875" lvl="0" indent="-269875" algn="l" rtl="0">
              <a:lnSpc>
                <a:spcPct val="115000"/>
              </a:lnSpc>
              <a:spcBef>
                <a:spcPts val="0"/>
              </a:spcBef>
              <a:spcAft>
                <a:spcPts val="0"/>
              </a:spcAft>
              <a:buSzPct val="105882"/>
              <a:buChar char="●"/>
            </a:pPr>
            <a:r>
              <a:rPr lang="fr-CA" sz="1400" dirty="0">
                <a:solidFill>
                  <a:schemeClr val="tx1"/>
                </a:solidFill>
                <a:latin typeface="Patrick Hand"/>
                <a:ea typeface="Patrick Hand"/>
                <a:cs typeface="Patrick Hand"/>
                <a:sym typeface="Patrick Hand"/>
              </a:rPr>
              <a:t>Vous pouvez modifier ou interchanger les activités selon la journée où vous voulez les faire en cliquant sur la zone de texte des diapositives impaires et en tapant votre nouvelle phrase.</a:t>
            </a:r>
            <a:endParaRPr sz="1400" dirty="0">
              <a:solidFill>
                <a:schemeClr val="tx1"/>
              </a:solidFill>
            </a:endParaRPr>
          </a:p>
        </p:txBody>
      </p:sp>
      <p:sp>
        <p:nvSpPr>
          <p:cNvPr id="323" name="Google Shape;323;p25">
            <a:hlinkClick r:id="rId3" action="ppaction://hlinksldjump"/>
          </p:cNvPr>
          <p:cNvSpPr/>
          <p:nvPr/>
        </p:nvSpPr>
        <p:spPr>
          <a:xfrm>
            <a:off x="6827750" y="4394625"/>
            <a:ext cx="2316300" cy="421800"/>
          </a:xfrm>
          <a:prstGeom prst="roundRect">
            <a:avLst>
              <a:gd name="adj" fmla="val 16667"/>
            </a:avLst>
          </a:prstGeom>
          <a:solidFill>
            <a:srgbClr val="65BB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fr-CA" u="sng" dirty="0">
                <a:solidFill>
                  <a:schemeClr val="tx1"/>
                </a:solidFill>
                <a:latin typeface="Patrick Hand"/>
                <a:ea typeface="Patrick Hand"/>
                <a:cs typeface="Patrick Hand"/>
                <a:sym typeface="Patrick Hand"/>
                <a:hlinkClick r:id="" action="ppaction://hlinkshowjump?jump=firstslide">
                  <a:extLst>
                    <a:ext uri="{A12FA001-AC4F-418D-AE19-62706E023703}">
                      <ahyp:hlinkClr xmlns:ahyp="http://schemas.microsoft.com/office/drawing/2018/hyperlinkcolor" val="tx"/>
                    </a:ext>
                  </a:extLst>
                </a:hlinkClick>
              </a:rPr>
              <a:t>Retour à la page d’accueil</a:t>
            </a:r>
            <a:endParaRPr sz="800" b="0" i="0" u="none" strike="noStrike" cap="none" dirty="0">
              <a:solidFill>
                <a:schemeClr val="tx1"/>
              </a:solidFill>
              <a:latin typeface="Patrick Hand"/>
              <a:ea typeface="Patrick Hand"/>
              <a:cs typeface="Patrick Hand"/>
              <a:sym typeface="Patrick Han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4"/>
        <p:cNvGrpSpPr/>
        <p:nvPr/>
      </p:nvGrpSpPr>
      <p:grpSpPr>
        <a:xfrm>
          <a:off x="0" y="0"/>
          <a:ext cx="0" cy="0"/>
          <a:chOff x="0" y="0"/>
          <a:chExt cx="0" cy="0"/>
        </a:xfrm>
      </p:grpSpPr>
      <p:pic>
        <p:nvPicPr>
          <p:cNvPr id="75" name="Google Shape;75;p3"/>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76" name="Google Shape;76;p3"/>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77" name="Google Shape;77;p3"/>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78" name="Google Shape;78;p3">
            <a:hlinkClick r:id="rId7" action="ppaction://hlinksldjump"/>
          </p:cNvPr>
          <p:cNvPicPr preferRelativeResize="0"/>
          <p:nvPr/>
        </p:nvPicPr>
        <p:blipFill rotWithShape="1">
          <a:blip r:embed="rId8">
            <a:alphaModFix/>
          </a:blip>
          <a:srcRect/>
          <a:stretch/>
        </p:blipFill>
        <p:spPr>
          <a:xfrm>
            <a:off x="2115900" y="327555"/>
            <a:ext cx="716726" cy="1313997"/>
          </a:xfrm>
          <a:prstGeom prst="rect">
            <a:avLst/>
          </a:prstGeom>
          <a:noFill/>
          <a:ln>
            <a:noFill/>
          </a:ln>
        </p:spPr>
      </p:pic>
      <p:pic>
        <p:nvPicPr>
          <p:cNvPr id="79" name="Google Shape;79;p3"/>
          <p:cNvPicPr preferRelativeResize="0"/>
          <p:nvPr/>
        </p:nvPicPr>
        <p:blipFill rotWithShape="1">
          <a:blip r:embed="rId9">
            <a:alphaModFix/>
          </a:blip>
          <a:srcRect/>
          <a:stretch/>
        </p:blipFill>
        <p:spPr>
          <a:xfrm>
            <a:off x="6195900" y="327555"/>
            <a:ext cx="666574" cy="1222034"/>
          </a:xfrm>
          <a:prstGeom prst="rect">
            <a:avLst/>
          </a:prstGeom>
          <a:noFill/>
          <a:ln>
            <a:noFill/>
          </a:ln>
        </p:spPr>
      </p:pic>
      <p:pic>
        <p:nvPicPr>
          <p:cNvPr id="80" name="Google Shape;80;p3"/>
          <p:cNvPicPr preferRelativeResize="0"/>
          <p:nvPr/>
        </p:nvPicPr>
        <p:blipFill rotWithShape="1">
          <a:blip r:embed="rId10">
            <a:alphaModFix/>
          </a:blip>
          <a:srcRect/>
          <a:stretch/>
        </p:blipFill>
        <p:spPr>
          <a:xfrm>
            <a:off x="5422524" y="327555"/>
            <a:ext cx="666575" cy="1222034"/>
          </a:xfrm>
          <a:prstGeom prst="rect">
            <a:avLst/>
          </a:prstGeom>
          <a:noFill/>
          <a:ln>
            <a:noFill/>
          </a:ln>
        </p:spPr>
      </p:pic>
      <p:pic>
        <p:nvPicPr>
          <p:cNvPr id="81" name="Google Shape;81;p3"/>
          <p:cNvPicPr preferRelativeResize="0"/>
          <p:nvPr/>
        </p:nvPicPr>
        <p:blipFill rotWithShape="1">
          <a:blip r:embed="rId11">
            <a:alphaModFix/>
          </a:blip>
          <a:srcRect/>
          <a:stretch/>
        </p:blipFill>
        <p:spPr>
          <a:xfrm>
            <a:off x="4554563" y="327555"/>
            <a:ext cx="666569" cy="1238923"/>
          </a:xfrm>
          <a:prstGeom prst="rect">
            <a:avLst/>
          </a:prstGeom>
          <a:noFill/>
          <a:ln>
            <a:noFill/>
          </a:ln>
        </p:spPr>
      </p:pic>
      <p:pic>
        <p:nvPicPr>
          <p:cNvPr id="82" name="Google Shape;82;p3"/>
          <p:cNvPicPr preferRelativeResize="0"/>
          <p:nvPr/>
        </p:nvPicPr>
        <p:blipFill rotWithShape="1">
          <a:blip r:embed="rId12">
            <a:alphaModFix/>
          </a:blip>
          <a:srcRect l="15424" r="11538" b="32128"/>
          <a:stretch/>
        </p:blipFill>
        <p:spPr>
          <a:xfrm>
            <a:off x="3770812" y="327555"/>
            <a:ext cx="716725" cy="1332150"/>
          </a:xfrm>
          <a:prstGeom prst="rect">
            <a:avLst/>
          </a:prstGeom>
          <a:noFill/>
          <a:ln>
            <a:noFill/>
          </a:ln>
        </p:spPr>
      </p:pic>
      <p:pic>
        <p:nvPicPr>
          <p:cNvPr id="83" name="Google Shape;83;p3"/>
          <p:cNvPicPr preferRelativeResize="0"/>
          <p:nvPr/>
        </p:nvPicPr>
        <p:blipFill rotWithShape="1">
          <a:blip r:embed="rId13">
            <a:alphaModFix/>
          </a:blip>
          <a:srcRect/>
          <a:stretch/>
        </p:blipFill>
        <p:spPr>
          <a:xfrm>
            <a:off x="3042000" y="324000"/>
            <a:ext cx="666575" cy="1222051"/>
          </a:xfrm>
          <a:prstGeom prst="rect">
            <a:avLst/>
          </a:prstGeom>
          <a:noFill/>
          <a:ln>
            <a:noFill/>
          </a:ln>
        </p:spPr>
      </p:pic>
      <p:pic>
        <p:nvPicPr>
          <p:cNvPr id="84" name="Google Shape;84;p3"/>
          <p:cNvPicPr preferRelativeResize="0"/>
          <p:nvPr/>
        </p:nvPicPr>
        <p:blipFill rotWithShape="1">
          <a:blip r:embed="rId14">
            <a:alphaModFix/>
          </a:blip>
          <a:srcRect b="28494"/>
          <a:stretch/>
        </p:blipFill>
        <p:spPr>
          <a:xfrm>
            <a:off x="5895852" y="1632620"/>
            <a:ext cx="1062750" cy="1255181"/>
          </a:xfrm>
          <a:prstGeom prst="rect">
            <a:avLst/>
          </a:prstGeom>
          <a:noFill/>
          <a:ln>
            <a:noFill/>
          </a:ln>
        </p:spPr>
      </p:pic>
      <p:pic>
        <p:nvPicPr>
          <p:cNvPr id="85" name="Google Shape;85;p3"/>
          <p:cNvPicPr preferRelativeResize="0"/>
          <p:nvPr/>
        </p:nvPicPr>
        <p:blipFill rotWithShape="1">
          <a:blip r:embed="rId15">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65A22C57-FED6-4239-8601-71867ADB960A}"/>
              </a:ext>
            </a:extLst>
          </p:cNvPr>
          <p:cNvGrpSpPr/>
          <p:nvPr/>
        </p:nvGrpSpPr>
        <p:grpSpPr>
          <a:xfrm>
            <a:off x="6389754" y="1429593"/>
            <a:ext cx="5148070" cy="2763988"/>
            <a:chOff x="6389754" y="1429593"/>
            <a:chExt cx="5148070" cy="2763988"/>
          </a:xfrm>
        </p:grpSpPr>
        <p:pic>
          <p:nvPicPr>
            <p:cNvPr id="86" name="Google Shape;86;p3"/>
            <p:cNvPicPr preferRelativeResize="0"/>
            <p:nvPr/>
          </p:nvPicPr>
          <p:blipFill rotWithShape="1">
            <a:blip r:embed="rId16">
              <a:alphaModFix/>
            </a:blip>
            <a:srcRect/>
            <a:stretch/>
          </p:blipFill>
          <p:spPr>
            <a:xfrm flipH="1">
              <a:off x="6389754" y="1429593"/>
              <a:ext cx="5148070" cy="2763988"/>
            </a:xfrm>
            <a:prstGeom prst="rect">
              <a:avLst/>
            </a:prstGeom>
            <a:noFill/>
            <a:ln>
              <a:noFill/>
            </a:ln>
          </p:spPr>
        </p:pic>
        <p:sp>
          <p:nvSpPr>
            <p:cNvPr id="87" name="Google Shape;87;p3"/>
            <p:cNvSpPr txBox="1"/>
            <p:nvPr/>
          </p:nvSpPr>
          <p:spPr>
            <a:xfrm>
              <a:off x="6722090" y="2173846"/>
              <a:ext cx="2477136" cy="110796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CA" sz="2000" b="0" i="0" u="none" strike="noStrike" cap="none" dirty="0">
                  <a:solidFill>
                    <a:srgbClr val="000000"/>
                  </a:solidFill>
                  <a:latin typeface="Patrick Hand"/>
                  <a:ea typeface="Patrick Hand"/>
                  <a:cs typeface="Patrick Hand"/>
                  <a:sym typeface="Patrick Hand"/>
                </a:rPr>
                <a:t>Aujourd’hui, on met </a:t>
              </a:r>
              <a:r>
                <a:rPr lang="fr-CA" sz="2000" dirty="0">
                  <a:latin typeface="Patrick Hand"/>
                  <a:ea typeface="Patrick Hand"/>
                  <a:cs typeface="Patrick Hand"/>
                  <a:sym typeface="Patrick Hand"/>
                </a:rPr>
                <a:t>notre chapeau/casquette préféré !</a:t>
              </a:r>
              <a:endParaRPr sz="2000" b="0" i="0" u="none" strike="noStrike" cap="none" dirty="0">
                <a:solidFill>
                  <a:srgbClr val="000000"/>
                </a:solidFill>
                <a:latin typeface="Patrick Hand"/>
                <a:ea typeface="Patrick Hand"/>
                <a:cs typeface="Patrick Hand"/>
                <a:sym typeface="Patrick Hand"/>
              </a:endParaRPr>
            </a:p>
          </p:txBody>
        </p:sp>
      </p:grpSp>
      <p:sp>
        <p:nvSpPr>
          <p:cNvPr id="88" name="Google Shape;88;p3"/>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61111E-6 -2.46914E-7 L -3.61111E-6 0.00031 C 0.00122 0.00556 0.00278 0.01173 0.00417 0.01698 C 0.00452 0.01944 0.00452 0.02191 0.00521 0.02407 C 0.00591 0.02778 0.00921 0.03117 0.01094 0.03333 C 0.01129 0.03549 0.01111 0.03827 0.01198 0.03982 C 0.01268 0.04167 0.01441 0.04136 0.01563 0.04259 C 0.01667 0.04383 0.01789 0.04537 0.01893 0.04722 C 0.02101 0.05 0.02309 0.05309 0.02483 0.05617 C 0.02552 0.05772 0.02605 0.05988 0.02709 0.0608 C 0.02813 0.06204 0.02952 0.06265 0.03073 0.06265 C 0.03924 0.07469 0.02882 0.06111 0.03889 0.07284 C 0.04011 0.07407 0.04132 0.07623 0.04254 0.07747 C 0.04514 0.08056 0.04914 0.08117 0.05209 0.08272 C 0.05469 0.08426 0.05677 0.08642 0.05921 0.08765 L 0.06893 0.09321 C 0.07049 0.09383 0.07205 0.09444 0.07361 0.09568 C 0.07743 0.09815 0.079 0.09969 0.08334 0.10093 C 0.08924 0.10247 0.09549 0.1034 0.10157 0.10432 C 0.10643 0.10432 0.11146 0.10463 0.11615 0.10401 C 0.11789 0.1037 0.11962 0.1034 0.12101 0.10247 C 0.12379 0.09969 0.12587 0.09383 0.12743 0.08982 C 0.12848 0.08549 0.12969 0.08148 0.13039 0.07685 C 0.1323 0.0642 0.13125 0.06975 0.13368 0.05988 C 0.13264 0.05833 0.13195 0.05648 0.13091 0.05525 C 0.13021 0.05401 0.12865 0.0537 0.12743 0.05278 C 0.1158 0.04599 0.11893 0.04815 0.10591 0.04383 C 0.10539 0.04444 0.09809 0.04661 0.09705 0.04784 C 0.09584 0.04938 0.09549 0.05154 0.09445 0.05401 C 0.09358 0.05556 0.09289 0.05679 0.09219 0.05772 C 0.09236 0.06327 0.09236 0.06852 0.09254 0.07346 C 0.09306 0.07593 0.09289 0.0784 0.09375 0.07994 C 0.1007 0.09661 0.09618 0.07623 0.10296 0.0963 C 0.10365 0.09846 0.10417 0.10154 0.10521 0.10309 C 0.13125 0.13395 0.09809 0.08519 0.12414 0.12006 C 0.12535 0.1213 0.12657 0.12315 0.12778 0.12469 C 0.13351 0.13117 0.13247 0.12809 0.1382 0.13642 C 0.14219 0.14167 0.13924 0.14105 0.14427 0.14568 C 0.14566 0.14691 0.14757 0.14722 0.14914 0.14815 C 0.15695 0.15401 0.15261 0.15247 0.16007 0.15586 C 0.16493 0.15802 0.16789 0.15864 0.17292 0.16111 C 0.17431 0.16204 0.17535 0.16296 0.17657 0.16389 C 0.18698 0.1642 0.19775 0.16482 0.20816 0.16451 C 0.20955 0.16451 0.21094 0.16327 0.21198 0.16265 C 0.21355 0.16204 0.21528 0.16142 0.21702 0.16111 C 0.21823 0.15957 0.21945 0.15802 0.22066 0.1571 C 0.23108 0.14907 0.22309 0.15648 0.23056 0.15154 C 0.23247 0.15031 0.23386 0.14907 0.23577 0.14753 C 0.23646 0.14568 0.23716 0.14321 0.23855 0.14136 C 0.23976 0.1392 0.24184 0.13796 0.24341 0.13549 C 0.24427 0.13333 0.24636 0.11852 0.24653 0.11821 C 0.24601 0.10957 0.2474 0.10062 0.24584 0.09198 C 0.24393 0.08086 0.23993 0.08086 0.23507 0.07809 C 0.23403 0.07747 0.23282 0.07623 0.2316 0.07562 C 0.22917 0.07593 0.22674 0.07531 0.22414 0.07716 C 0.21945 0.08056 0.22101 0.08426 0.2191 0.09167 C 0.21841 0.09414 0.21719 0.09599 0.21632 0.09784 C 0.21476 0.10648 0.2132 0.11204 0.21563 0.12191 C 0.21667 0.12654 0.21962 0.12932 0.22136 0.13333 C 0.22917 0.14877 0.22223 0.13704 0.23125 0.14722 C 0.23316 0.15031 0.23507 0.15432 0.23802 0.15648 C 0.23976 0.15833 0.24167 0.15988 0.24375 0.16142 C 0.24618 0.16327 0.24861 0.16451 0.25087 0.16636 C 0.25226 0.16698 0.2533 0.1679 0.25452 0.16883 C 0.2566 0.17068 0.25834 0.17253 0.26042 0.17346 C 0.26302 0.17531 0.28073 0.17963 0.2823 0.18025 L 0.34063 0.18333 C 0.35469 0.18364 0.35 0.18364 0.35921 0.18086 C 0.36129 0.17994 0.36754 0.1787 0.37014 0.17747 C 0.38021 0.17222 0.38056 0.17161 0.38785 0.16605 C 0.39167 0.14784 0.38611 0.17006 0.3915 0.15556 C 0.39254 0.15278 0.39393 0.14321 0.39427 0.14074 C 0.39514 0.13765 0.39618 0.13519 0.39705 0.13241 C 0.39705 0.12377 0.39775 0.11451 0.39671 0.10617 C 0.39618 0.1037 0.39427 0.10278 0.39323 0.10154 C 0.39115 0.09969 0.38907 0.09846 0.38698 0.09661 C 0.38594 0.09506 0.3849 0.0929 0.38368 0.09198 C 0.3816 0.09043 0.37952 0.09012 0.37761 0.0892 C 0.37622 0.08827 0.37448 0.08735 0.37275 0.08642 C 0.37118 0.08704 0.36945 0.08673 0.36789 0.08827 C 0.36615 0.09012 0.36511 0.09352 0.36389 0.09661 C 0.36181 0.10247 0.36146 0.10525 0.3599 0.1108 C 0.3599 0.12253 0.35955 0.13426 0.36025 0.1463 C 0.36059 0.15401 0.36233 0.15463 0.36459 0.15957 C 0.36684 0.16482 0.36754 0.16883 0.37014 0.17315 C 0.37622 0.18272 0.37118 0.17284 0.37865 0.18272 C 0.38177 0.18704 0.38421 0.1929 0.38785 0.1963 C 0.38941 0.19753 0.39115 0.19938 0.39254 0.20123 C 0.39375 0.20278 0.3948 0.20494 0.39601 0.20556 C 0.39844 0.20802 0.4033 0.2108 0.4033 0.21111 C 0.40417 0.21235 0.40486 0.21451 0.40556 0.21574 C 0.41285 0.22469 0.40764 0.21636 0.41372 0.22284 C 0.41528 0.22407 0.41632 0.22531 0.41719 0.22747 C 0.4191 0.22963 0.42014 0.23272 0.42205 0.23457 C 0.42448 0.23673 0.42691 0.23765 0.42952 0.23951 C 0.43802 0.24568 0.42709 0.23796 0.43785 0.24475 C 0.43907 0.24537 0.43993 0.2463 0.44115 0.24722 C 0.44289 0.24815 0.44462 0.24877 0.44618 0.24969 C 0.44844 0.25123 0.4507 0.25401 0.45313 0.25401 C 0.46875 0.25957 0.45973 0.2571 0.48108 0.26173 C 0.49341 0.26235 0.50539 0.26358 0.51754 0.26296 C 0.5198 0.26265 0.5224 0.25679 0.52414 0.25494 C 0.52743 0.25031 0.52743 0.25093 0.5316 0.24846 C 0.53195 0.24599 0.53299 0.24321 0.53299 0.24043 C 0.53299 0.23796 0.5323 0.22469 0.53091 0.22068 C 0.529 0.21327 0.52518 0.20556 0.52032 0.20216 C 0.51945 0.20154 0.51823 0.20093 0.51702 0.19969 C 0.50834 0.1929 0.51424 0.19661 0.50504 0.19167 C 0.49931 0.19321 0.49358 0.19352 0.4882 0.19444 C 0.48681 0.19537 0.48525 0.19599 0.48421 0.19661 C 0.47778 0.20247 0.47796 0.20278 0.47431 0.20833 C 0.47292 0.21451 0.47171 0.22099 0.4698 0.22593 C 0.46927 0.22809 0.46806 0.23025 0.46736 0.23241 C 0.46771 0.24167 0.46754 0.25154 0.46875 0.26049 C 0.46927 0.26327 0.47153 0.26512 0.47257 0.26728 C 0.47361 0.27037 0.47431 0.27407 0.47587 0.27623 C 0.47657 0.27747 0.4783 0.27778 0.47952 0.2787 C 0.48091 0.28025 0.48247 0.28241 0.48421 0.28364 C 0.48577 0.28488 0.48733 0.28549 0.48889 0.28611 C 0.50087 0.29352 0.48195 0.28302 0.49723 0.29136 C 0.49861 0.2929 0.49948 0.29475 0.50087 0.29599 C 0.50243 0.29753 0.51025 0.3 0.51164 0.30123 C 0.51285 0.30216 0.51389 0.3034 0.51511 0.3037 C 0.51945 0.30617 0.52726 0.30895 0.52726 0.30926 L 0.58334 0.31235 C 0.58455 0.31235 0.58594 0.31111 0.58698 0.31049 C 0.58941 0.30988 0.59202 0.30895 0.59427 0.30895 C 0.59584 0.30802 0.59792 0.30648 0.59948 0.30525 C 0.60261 0.30309 0.60573 0.30278 0.60903 0.30185 C 0.61285 0.29938 0.61493 0.29753 0.61806 0.29383 C 0.61893 0.29259 0.6198 0.29105 0.62084 0.28982 C 0.62223 0.28765 0.62396 0.28611 0.62552 0.28364 C 0.629 0.27901 0.62848 0.27747 0.63316 0.27315 C 0.6349 0.27253 0.63664 0.27191 0.6382 0.27191 C 0.64028 0.26944 0.64236 0.26605 0.64445 0.26389 C 0.64549 0.26265 0.64705 0.26327 0.64809 0.26204 C 0.64948 0.2608 0.64966 0.25772 0.65087 0.25586 C 0.65243 0.25309 0.65417 0.25154 0.65573 0.24969 C 0.65834 0.24691 0.66372 0.24198 0.66372 0.24228 L 0.66372 0.24198 " pathEditMode="relative" rAng="180000" ptsTypes="AAAAAAAAAAAAAAAAAAAAAAAAAAAAAAAAAAAAAAAAAAAAAAAAAAAAAAAAAAAAAAAAAAAAAAAAAAAAAAAAAAAAAAAAAAAAAAAAAAAAAAAAAAAAAAAAAAAAAAAAAAAAAAAAAAAAAAAAAAAA">
                                      <p:cBhvr>
                                        <p:cTn id="6" dur="2000" fill="hold"/>
                                        <p:tgtEl>
                                          <p:spTgt spid="78"/>
                                        </p:tgtEl>
                                        <p:attrNameLst>
                                          <p:attrName>ppt_x</p:attrName>
                                          <p:attrName>ppt_y</p:attrName>
                                        </p:attrNameLst>
                                      </p:cBhvr>
                                      <p:rCtr x="33056" y="16080"/>
                                    </p:animMotion>
                                  </p:childTnLst>
                                </p:cTn>
                              </p:par>
                              <p:par>
                                <p:cTn id="7" presetID="10" presetClass="exit" presetSubtype="0" fill="hold" nodeType="withEffect">
                                  <p:stCondLst>
                                    <p:cond delay="1600"/>
                                  </p:stCondLst>
                                  <p:childTnLst>
                                    <p:animEffect transition="out" filter="fade">
                                      <p:cBhvr>
                                        <p:cTn id="8" dur="1250"/>
                                        <p:tgtEl>
                                          <p:spTgt spid="78"/>
                                        </p:tgtEl>
                                      </p:cBhvr>
                                    </p:animEffect>
                                    <p:set>
                                      <p:cBhvr>
                                        <p:cTn id="9" dur="1" fill="hold">
                                          <p:stCondLst>
                                            <p:cond delay="1250"/>
                                          </p:stCondLst>
                                        </p:cTn>
                                        <p:tgtEl>
                                          <p:spTgt spid="78"/>
                                        </p:tgtEl>
                                        <p:attrNameLst>
                                          <p:attrName>style.visibility</p:attrName>
                                        </p:attrNameLst>
                                      </p:cBhvr>
                                      <p:to>
                                        <p:strVal val="hidden"/>
                                      </p:to>
                                    </p:set>
                                  </p:childTnLst>
                                </p:cTn>
                              </p:par>
                              <p:par>
                                <p:cTn id="10" presetID="1" presetClass="exit" presetSubtype="0" fill="hold" nodeType="withEffect">
                                  <p:stCondLst>
                                    <p:cond delay="1900"/>
                                  </p:stCondLst>
                                  <p:childTnLst>
                                    <p:set>
                                      <p:cBhvr>
                                        <p:cTn id="11" dur="1" fill="hold">
                                          <p:stCondLst>
                                            <p:cond delay="1"/>
                                          </p:stCondLst>
                                        </p:cTn>
                                        <p:tgtEl>
                                          <p:spTgt spid="78"/>
                                        </p:tgtEl>
                                        <p:attrNameLst>
                                          <p:attrName>style.visibility</p:attrName>
                                        </p:attrNameLst>
                                      </p:cBhvr>
                                      <p:to>
                                        <p:strVal val="hidden"/>
                                      </p:to>
                                    </p:set>
                                  </p:childTnLst>
                                </p:cTn>
                              </p:par>
                              <p:par>
                                <p:cTn id="12" presetID="53" presetClass="entr" presetSubtype="16" fill="hold" nodeType="withEffect">
                                  <p:stCondLst>
                                    <p:cond delay="1500"/>
                                  </p:stCondLst>
                                  <p:childTnLst>
                                    <p:set>
                                      <p:cBhvr>
                                        <p:cTn id="13" dur="1" fill="hold">
                                          <p:stCondLst>
                                            <p:cond delay="0"/>
                                          </p:stCondLst>
                                        </p:cTn>
                                        <p:tgtEl>
                                          <p:spTgt spid="2"/>
                                        </p:tgtEl>
                                        <p:attrNameLst>
                                          <p:attrName>style.visibility</p:attrName>
                                        </p:attrNameLst>
                                      </p:cBhvr>
                                      <p:to>
                                        <p:strVal val="visible"/>
                                      </p:to>
                                    </p:set>
                                    <p:anim calcmode="lin" valueType="num">
                                      <p:cBhvr>
                                        <p:cTn id="14" dur="2000" fill="hold"/>
                                        <p:tgtEl>
                                          <p:spTgt spid="2"/>
                                        </p:tgtEl>
                                        <p:attrNameLst>
                                          <p:attrName>ppt_w</p:attrName>
                                        </p:attrNameLst>
                                      </p:cBhvr>
                                      <p:tavLst>
                                        <p:tav tm="0">
                                          <p:val>
                                            <p:fltVal val="0"/>
                                          </p:val>
                                        </p:tav>
                                        <p:tav tm="100000">
                                          <p:val>
                                            <p:strVal val="#ppt_w"/>
                                          </p:val>
                                        </p:tav>
                                      </p:tavLst>
                                    </p:anim>
                                    <p:anim calcmode="lin" valueType="num">
                                      <p:cBhvr>
                                        <p:cTn id="15" dur="2000" fill="hold"/>
                                        <p:tgtEl>
                                          <p:spTgt spid="2"/>
                                        </p:tgtEl>
                                        <p:attrNameLst>
                                          <p:attrName>ppt_h</p:attrName>
                                        </p:attrNameLst>
                                      </p:cBhvr>
                                      <p:tavLst>
                                        <p:tav tm="0">
                                          <p:val>
                                            <p:fltVal val="0"/>
                                          </p:val>
                                        </p:tav>
                                        <p:tav tm="100000">
                                          <p:val>
                                            <p:strVal val="#ppt_h"/>
                                          </p:val>
                                        </p:tav>
                                      </p:tavLst>
                                    </p:anim>
                                    <p:animEffect transition="in" filter="fade">
                                      <p:cBhvr>
                                        <p:cTn id="16" dur="2000"/>
                                        <p:tgtEl>
                                          <p:spTgt spid="2"/>
                                        </p:tgtEl>
                                      </p:cBhvr>
                                    </p:animEffect>
                                  </p:childTnLst>
                                </p:cTn>
                              </p:par>
                              <p:par>
                                <p:cTn id="17" presetID="0" presetClass="path" presetSubtype="0" accel="50000" decel="50000" fill="hold" nodeType="withEffect">
                                  <p:stCondLst>
                                    <p:cond delay="1500"/>
                                  </p:stCondLst>
                                  <p:childTnLst>
                                    <p:animMotion origin="layout" path="M 0.01458 0.00865 L 0.01458 0.00896 C 0.01059 0.01204 0.00677 0.01513 0.00295 0.01791 C 0.00139 0.01914 -0.00018 0.01945 -0.00174 0.02007 C -0.01215 0.02624 0.00538 0.01791 -0.01198 0.0247 C -0.01337 0.02531 -0.01511 0.02624 -0.01649 0.02686 C -0.01858 0.02778 -0.02049 0.0284 -0.02222 0.02963 L -0.09809 0.02686 C -0.09913 0.02686 -0.10018 0.025 -0.10139 0.0247 C -0.11059 0.02315 -0.11979 0.02315 -0.12882 0.02223 C -0.13472 0.02192 -0.14045 0.02099 -0.14618 0.02007 C -0.1474 0.01945 -0.14844 0.01852 -0.14965 0.01791 C -0.15261 0.01667 -0.15573 0.01636 -0.15886 0.01544 L -0.16684 0.01328 C -0.1717 0.01204 -0.17379 0.01142 -0.1783 0.00865 C -0.17952 0.00803 -0.18056 0.0071 -0.1816 0.00649 C -0.18386 0.00556 -0.18646 0.00525 -0.18872 0.00402 C -0.19167 0.00278 -0.19479 0.00124 -0.19774 -0.0003 C -0.19931 -0.00123 -0.20087 -0.00185 -0.20243 -0.00277 C -0.20347 -0.00339 -0.20469 -0.00401 -0.2059 -0.00493 C -0.20747 -0.00617 -0.20868 -0.00864 -0.21042 -0.00956 C -0.21268 -0.0108 -0.21493 -0.0108 -0.21719 -0.01172 C -0.22049 -0.01296 -0.22448 -0.0145 -0.22761 -0.01635 C -0.2382 -0.02253 -0.22101 -0.01358 -0.23681 -0.02314 C -0.23976 -0.025 -0.24288 -0.02592 -0.24601 -0.02777 C -0.26233 -0.03888 -0.24531 -0.02777 -0.25747 -0.03456 C -0.25851 -0.03518 -0.25972 -0.03611 -0.26094 -0.03672 C -0.26389 -0.03858 -0.26702 -0.0395 -0.26997 -0.04135 C -0.28802 -0.05339 -0.26181 -0.03981 -0.27917 -0.04814 C -0.28038 -0.04969 -0.28143 -0.05185 -0.28281 -0.05277 C -0.28403 -0.05401 -0.28577 -0.05432 -0.28733 -0.05493 C -0.28854 -0.05555 -0.28958 -0.05679 -0.2908 -0.0574 C -0.29184 -0.05895 -0.29288 -0.0608 -0.2941 -0.06234 C -0.29636 -0.06419 -0.30104 -0.06666 -0.30104 -0.06635 C -0.30226 -0.0679 -0.30313 -0.07006 -0.30452 -0.07129 C -0.30712 -0.07376 -0.31007 -0.0753 -0.3125 -0.07808 C -0.31337 -0.07901 -0.31372 -0.08179 -0.31476 -0.08271 C -0.31615 -0.08395 -0.31788 -0.08395 -0.31927 -0.08487 C -0.32049 -0.08549 -0.3217 -0.08611 -0.32274 -0.08734 C -0.33125 -0.09814 -0.32066 -0.08456 -0.3309 -0.09629 C -0.33212 -0.09753 -0.33299 -0.1 -0.33438 -0.10092 C -0.33646 -0.10277 -0.34115 -0.10555 -0.34115 -0.10524 C -0.34236 -0.10709 -0.3434 -0.10864 -0.34462 -0.10987 C -0.35156 -0.11666 -0.34913 -0.11296 -0.35608 -0.11666 C -0.35833 -0.1182 -0.36059 -0.12006 -0.36302 -0.12129 L -0.36632 -0.12376 C -0.36754 -0.12469 -0.36875 -0.12469 -0.36979 -0.12592 C -0.37448 -0.1324 -0.37188 -0.12993 -0.37778 -0.13271 C -0.38073 -0.13672 -0.38247 -0.1395 -0.38594 -0.14197 C -0.3875 -0.1432 -0.38889 -0.14351 -0.39063 -0.14413 C -0.39913 -0.15586 -0.38802 -0.14228 -0.39861 -0.15123 C -0.39983 -0.15216 -0.4007 -0.15462 -0.40191 -0.15586 C -0.40313 -0.15679 -0.40434 -0.15679 -0.40538 -0.15802 C -0.40677 -0.15895 -0.40764 -0.16141 -0.40886 -0.16265 C -0.41684 -0.17129 -0.41545 -0.17006 -0.42136 -0.17407 L -0.4283 -0.18302 C -0.42934 -0.18487 -0.43056 -0.18672 -0.43195 -0.18765 L -0.43524 -0.18981 C -0.43646 -0.19228 -0.43733 -0.19506 -0.43872 -0.19691 C -0.4408 -0.19907 -0.44566 -0.20123 -0.44566 -0.20092 C -0.45 -0.21018 -0.44549 -0.20216 -0.45243 -0.21049 C -0.45469 -0.21327 -0.45677 -0.2179 -0.45938 -0.21944 C -0.46302 -0.22222 -0.46754 -0.22438 -0.47066 -0.2287 C -0.4717 -0.22993 -0.4724 -0.23179 -0.47309 -0.23302 C -0.47726 -0.23055 -0.47552 -0.23209 -0.47865 -0.2287 L -0.47865 -0.22623 " pathEditMode="relative" rAng="0" ptsTypes="AAAAAAAAAAAAAAAAAAAAAAAAAAAAAAAAAAAAAAAAAAAAAAAAAAAAAAAAAAAAAAAAAA">
                                      <p:cBhvr>
                                        <p:cTn id="18" dur="2000" fill="hold"/>
                                        <p:tgtEl>
                                          <p:spTgt spid="2"/>
                                        </p:tgtEl>
                                        <p:attrNameLst>
                                          <p:attrName>ppt_x</p:attrName>
                                          <p:attrName>ppt_y</p:attrName>
                                        </p:attrNameLst>
                                      </p:cBhvr>
                                      <p:rCtr x="-24670" y="-110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pic>
        <p:nvPicPr>
          <p:cNvPr id="93" name="Google Shape;93;p4"/>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94" name="Google Shape;94;p4"/>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95" name="Google Shape;95;p4"/>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96" name="Google Shape;96;p4"/>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97" name="Google Shape;97;p4"/>
          <p:cNvPicPr preferRelativeResize="0"/>
          <p:nvPr/>
        </p:nvPicPr>
        <p:blipFill rotWithShape="1">
          <a:blip r:embed="rId8">
            <a:alphaModFix/>
          </a:blip>
          <a:srcRect/>
          <a:stretch/>
        </p:blipFill>
        <p:spPr>
          <a:xfrm>
            <a:off x="5422524" y="327555"/>
            <a:ext cx="666575" cy="1222034"/>
          </a:xfrm>
          <a:prstGeom prst="rect">
            <a:avLst/>
          </a:prstGeom>
          <a:noFill/>
          <a:ln>
            <a:noFill/>
          </a:ln>
        </p:spPr>
      </p:pic>
      <p:pic>
        <p:nvPicPr>
          <p:cNvPr id="98" name="Google Shape;98;p4"/>
          <p:cNvPicPr preferRelativeResize="0"/>
          <p:nvPr/>
        </p:nvPicPr>
        <p:blipFill rotWithShape="1">
          <a:blip r:embed="rId9">
            <a:alphaModFix/>
          </a:blip>
          <a:srcRect/>
          <a:stretch/>
        </p:blipFill>
        <p:spPr>
          <a:xfrm>
            <a:off x="4554563" y="327555"/>
            <a:ext cx="666569" cy="1238923"/>
          </a:xfrm>
          <a:prstGeom prst="rect">
            <a:avLst/>
          </a:prstGeom>
          <a:noFill/>
          <a:ln>
            <a:noFill/>
          </a:ln>
        </p:spPr>
      </p:pic>
      <p:pic>
        <p:nvPicPr>
          <p:cNvPr id="99" name="Google Shape;99;p4"/>
          <p:cNvPicPr preferRelativeResize="0"/>
          <p:nvPr/>
        </p:nvPicPr>
        <p:blipFill rotWithShape="1">
          <a:blip r:embed="rId10">
            <a:alphaModFix/>
          </a:blip>
          <a:srcRect l="15424" r="11538" b="32128"/>
          <a:stretch/>
        </p:blipFill>
        <p:spPr>
          <a:xfrm>
            <a:off x="3770812" y="327555"/>
            <a:ext cx="716725" cy="1332150"/>
          </a:xfrm>
          <a:prstGeom prst="rect">
            <a:avLst/>
          </a:prstGeom>
          <a:noFill/>
          <a:ln>
            <a:noFill/>
          </a:ln>
        </p:spPr>
      </p:pic>
      <p:pic>
        <p:nvPicPr>
          <p:cNvPr id="100" name="Google Shape;100;p4">
            <a:hlinkClick r:id="" action="ppaction://hlinkshowjump?jump=nextslide">
              <a:snd r:embed="rId11" name="click.wav"/>
            </a:hlinkClick>
          </p:cNvPr>
          <p:cNvPicPr preferRelativeResize="0"/>
          <p:nvPr/>
        </p:nvPicPr>
        <p:blipFill rotWithShape="1">
          <a:blip r:embed="rId12">
            <a:alphaModFix/>
          </a:blip>
          <a:srcRect/>
          <a:stretch/>
        </p:blipFill>
        <p:spPr>
          <a:xfrm>
            <a:off x="3042000" y="324000"/>
            <a:ext cx="666575" cy="1222051"/>
          </a:xfrm>
          <a:prstGeom prst="rect">
            <a:avLst/>
          </a:prstGeom>
          <a:noFill/>
          <a:ln>
            <a:noFill/>
          </a:ln>
        </p:spPr>
      </p:pic>
      <p:pic>
        <p:nvPicPr>
          <p:cNvPr id="101" name="Google Shape;101;p4"/>
          <p:cNvPicPr preferRelativeResize="0"/>
          <p:nvPr/>
        </p:nvPicPr>
        <p:blipFill rotWithShape="1">
          <a:blip r:embed="rId13">
            <a:alphaModFix/>
          </a:blip>
          <a:srcRect b="28494"/>
          <a:stretch/>
        </p:blipFill>
        <p:spPr>
          <a:xfrm>
            <a:off x="5895852" y="1632620"/>
            <a:ext cx="1062750" cy="1255181"/>
          </a:xfrm>
          <a:prstGeom prst="rect">
            <a:avLst/>
          </a:prstGeom>
          <a:noFill/>
          <a:ln>
            <a:noFill/>
          </a:ln>
        </p:spPr>
      </p:pic>
      <p:pic>
        <p:nvPicPr>
          <p:cNvPr id="102" name="Google Shape;102;p4"/>
          <p:cNvPicPr preferRelativeResize="0"/>
          <p:nvPr/>
        </p:nvPicPr>
        <p:blipFill rotWithShape="1">
          <a:blip r:embed="rId14">
            <a:alphaModFix/>
          </a:blip>
          <a:srcRect b="10369"/>
          <a:stretch/>
        </p:blipFill>
        <p:spPr>
          <a:xfrm>
            <a:off x="4987925" y="1573814"/>
            <a:ext cx="716725" cy="1313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pic>
        <p:nvPicPr>
          <p:cNvPr id="107" name="Google Shape;107;p5"/>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108" name="Google Shape;108;p5"/>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109" name="Google Shape;109;p5"/>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110" name="Google Shape;110;p5"/>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111" name="Google Shape;111;p5"/>
          <p:cNvPicPr preferRelativeResize="0"/>
          <p:nvPr/>
        </p:nvPicPr>
        <p:blipFill rotWithShape="1">
          <a:blip r:embed="rId8">
            <a:alphaModFix/>
          </a:blip>
          <a:srcRect/>
          <a:stretch/>
        </p:blipFill>
        <p:spPr>
          <a:xfrm>
            <a:off x="5422524" y="327555"/>
            <a:ext cx="666575" cy="1222034"/>
          </a:xfrm>
          <a:prstGeom prst="rect">
            <a:avLst/>
          </a:prstGeom>
          <a:noFill/>
          <a:ln>
            <a:noFill/>
          </a:ln>
        </p:spPr>
      </p:pic>
      <p:pic>
        <p:nvPicPr>
          <p:cNvPr id="112" name="Google Shape;112;p5">
            <a:hlinkClick r:id="rId9" action="ppaction://hlinksldjump"/>
          </p:cNvPr>
          <p:cNvPicPr preferRelativeResize="0"/>
          <p:nvPr/>
        </p:nvPicPr>
        <p:blipFill rotWithShape="1">
          <a:blip r:embed="rId10">
            <a:alphaModFix/>
          </a:blip>
          <a:srcRect/>
          <a:stretch/>
        </p:blipFill>
        <p:spPr>
          <a:xfrm>
            <a:off x="4554563" y="327555"/>
            <a:ext cx="666569" cy="1238923"/>
          </a:xfrm>
          <a:prstGeom prst="rect">
            <a:avLst/>
          </a:prstGeom>
          <a:noFill/>
          <a:ln>
            <a:noFill/>
          </a:ln>
        </p:spPr>
      </p:pic>
      <p:pic>
        <p:nvPicPr>
          <p:cNvPr id="113" name="Google Shape;113;p5">
            <a:hlinkClick r:id="rId9" action="ppaction://hlinksldjump"/>
          </p:cNvPr>
          <p:cNvPicPr preferRelativeResize="0"/>
          <p:nvPr/>
        </p:nvPicPr>
        <p:blipFill rotWithShape="1">
          <a:blip r:embed="rId11">
            <a:alphaModFix/>
          </a:blip>
          <a:srcRect l="15424" r="11538" b="32128"/>
          <a:stretch/>
        </p:blipFill>
        <p:spPr>
          <a:xfrm>
            <a:off x="3770812" y="327555"/>
            <a:ext cx="716725" cy="1332150"/>
          </a:xfrm>
          <a:prstGeom prst="rect">
            <a:avLst/>
          </a:prstGeom>
          <a:noFill/>
          <a:ln>
            <a:noFill/>
          </a:ln>
        </p:spPr>
      </p:pic>
      <p:pic>
        <p:nvPicPr>
          <p:cNvPr id="114" name="Google Shape;114;p5"/>
          <p:cNvPicPr preferRelativeResize="0"/>
          <p:nvPr/>
        </p:nvPicPr>
        <p:blipFill rotWithShape="1">
          <a:blip r:embed="rId12">
            <a:alphaModFix/>
          </a:blip>
          <a:srcRect/>
          <a:stretch/>
        </p:blipFill>
        <p:spPr>
          <a:xfrm>
            <a:off x="2972487" y="354365"/>
            <a:ext cx="666575" cy="1222051"/>
          </a:xfrm>
          <a:prstGeom prst="rect">
            <a:avLst/>
          </a:prstGeom>
          <a:noFill/>
          <a:ln>
            <a:noFill/>
          </a:ln>
        </p:spPr>
      </p:pic>
      <p:pic>
        <p:nvPicPr>
          <p:cNvPr id="115" name="Google Shape;115;p5"/>
          <p:cNvPicPr preferRelativeResize="0"/>
          <p:nvPr/>
        </p:nvPicPr>
        <p:blipFill rotWithShape="1">
          <a:blip r:embed="rId13">
            <a:alphaModFix/>
          </a:blip>
          <a:srcRect b="28494"/>
          <a:stretch/>
        </p:blipFill>
        <p:spPr>
          <a:xfrm>
            <a:off x="5895852" y="1632620"/>
            <a:ext cx="1062750" cy="1255181"/>
          </a:xfrm>
          <a:prstGeom prst="rect">
            <a:avLst/>
          </a:prstGeom>
          <a:noFill/>
          <a:ln>
            <a:noFill/>
          </a:ln>
        </p:spPr>
      </p:pic>
      <p:pic>
        <p:nvPicPr>
          <p:cNvPr id="116" name="Google Shape;116;p5"/>
          <p:cNvPicPr preferRelativeResize="0"/>
          <p:nvPr/>
        </p:nvPicPr>
        <p:blipFill rotWithShape="1">
          <a:blip r:embed="rId14">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7771B37F-20B6-4691-B9E0-15432B932AB7}"/>
              </a:ext>
            </a:extLst>
          </p:cNvPr>
          <p:cNvGrpSpPr/>
          <p:nvPr/>
        </p:nvGrpSpPr>
        <p:grpSpPr>
          <a:xfrm>
            <a:off x="6427227" y="1505795"/>
            <a:ext cx="5148070" cy="2763988"/>
            <a:chOff x="6389754" y="1429593"/>
            <a:chExt cx="5148070" cy="2763988"/>
          </a:xfrm>
        </p:grpSpPr>
        <p:pic>
          <p:nvPicPr>
            <p:cNvPr id="117" name="Google Shape;117;p5"/>
            <p:cNvPicPr preferRelativeResize="0"/>
            <p:nvPr/>
          </p:nvPicPr>
          <p:blipFill rotWithShape="1">
            <a:blip r:embed="rId15">
              <a:alphaModFix/>
            </a:blip>
            <a:srcRect/>
            <a:stretch/>
          </p:blipFill>
          <p:spPr>
            <a:xfrm flipH="1">
              <a:off x="6389754" y="1429593"/>
              <a:ext cx="5148070" cy="2763988"/>
            </a:xfrm>
            <a:prstGeom prst="rect">
              <a:avLst/>
            </a:prstGeom>
            <a:noFill/>
            <a:ln>
              <a:noFill/>
            </a:ln>
          </p:spPr>
        </p:pic>
        <p:sp>
          <p:nvSpPr>
            <p:cNvPr id="118" name="Google Shape;118;p5"/>
            <p:cNvSpPr txBox="1"/>
            <p:nvPr/>
          </p:nvSpPr>
          <p:spPr>
            <a:xfrm>
              <a:off x="6722090" y="2173846"/>
              <a:ext cx="2477136" cy="80018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fr-CA" sz="2000" b="0" i="0" u="none" strike="noStrike" cap="none" dirty="0">
                  <a:solidFill>
                    <a:srgbClr val="000000"/>
                  </a:solidFill>
                  <a:latin typeface="Patrick Hand"/>
                  <a:ea typeface="Patrick Hand"/>
                  <a:cs typeface="Patrick Hand"/>
                  <a:sym typeface="Patrick Hand"/>
                </a:rPr>
                <a:t>Aujourd’hui, </a:t>
              </a:r>
              <a:r>
                <a:rPr lang="fr-CA" sz="2000" dirty="0">
                  <a:latin typeface="Patrick Hand"/>
                  <a:ea typeface="Patrick Hand"/>
                  <a:cs typeface="Patrick Hand"/>
                  <a:sym typeface="Patrick Hand"/>
                </a:rPr>
                <a:t>on met nos lunettes fumées !</a:t>
              </a:r>
              <a:endParaRPr sz="2000" b="0" i="0" u="none" strike="noStrike" cap="none" dirty="0">
                <a:solidFill>
                  <a:srgbClr val="000000"/>
                </a:solidFill>
                <a:latin typeface="Patrick Hand"/>
                <a:ea typeface="Patrick Hand"/>
                <a:cs typeface="Patrick Hand"/>
                <a:sym typeface="Patrick Hand"/>
              </a:endParaRPr>
            </a:p>
          </p:txBody>
        </p:sp>
      </p:grpSp>
      <p:sp>
        <p:nvSpPr>
          <p:cNvPr id="119" name="Google Shape;119;p5"/>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17 -4.32099E-6 L 1.66667E-6 0.00031 C 0.00295 0.00371 0.00607 0.00741 0.00937 0.01173 C 0.01007 0.01297 0.01059 0.01482 0.01163 0.01636 C 0.01302 0.01852 0.01441 0.02099 0.01614 0.02315 C 0.01684 0.02562 0.01736 0.02809 0.0184 0.02994 C 0.02066 0.03426 0.02257 0.03488 0.02535 0.03704 C 0.02951 0.04537 0.02569 0.03828 0.03229 0.0463 C 0.03385 0.04784 0.03455 0.0497 0.03594 0.05124 C 0.03698 0.05216 0.03837 0.05247 0.03941 0.05371 C 0.04114 0.05494 0.04253 0.05679 0.0441 0.05834 C 0.04548 0.05957 0.04635 0.06173 0.04774 0.06297 C 0.0493 0.06482 0.05087 0.06605 0.05243 0.06791 C 0.05364 0.06914 0.05469 0.07099 0.05607 0.07254 C 0.05764 0.07377 0.06285 0.07686 0.06423 0.07747 C 0.06545 0.07933 0.06632 0.08118 0.06771 0.0821 C 0.06927 0.08365 0.07101 0.08395 0.07257 0.08488 C 0.07378 0.0855 0.07482 0.08642 0.07604 0.08735 C 0.0816 0.08704 0.0875 0.08797 0.09288 0.08673 C 0.09427 0.08642 0.09462 0.08365 0.09566 0.08272 C 0.0967 0.08118 0.09826 0.07994 0.09948 0.07871 C 0.10017 0.07655 0.10121 0.0747 0.10208 0.07254 C 0.1033 0.06852 0.10486 0.05957 0.10486 0.05988 C 0.10434 0.05587 0.10451 0.05216 0.10382 0.04877 C 0.10347 0.04692 0.1026 0.04568 0.10173 0.04414 C 0.09774 0.03828 0.09305 0.03303 0.08871 0.02778 C 0.08542 0.02809 0.08194 0.02686 0.07899 0.02902 C 0.07778 0.02994 0.07812 0.03334 0.0776 0.0355 C 0.07656 0.0426 0.07621 0.05 0.07465 0.05679 C 0.07239 0.06667 0.07344 0.06112 0.07153 0.07377 C 0.07153 0.07408 0.07257 0.09383 0.07344 0.09599 C 0.0743 0.09815 0.07569 0.09908 0.07691 0.10062 C 0.07708 0.10278 0.07708 0.10494 0.07795 0.1071 C 0.07951 0.11235 0.08351 0.11698 0.08594 0.12099 C 0.09288 0.1321 0.08316 0.11914 0.09184 0.12809 C 0.09288 0.12933 0.0941 0.13118 0.09548 0.13272 C 0.09774 0.13457 0.10017 0.13581 0.1026 0.13766 C 0.10364 0.13828 0.10503 0.1392 0.10607 0.14013 C 0.11215 0.1463 0.1092 0.14383 0.11562 0.14754 C 0.11667 0.14908 0.11753 0.15093 0.1191 0.15216 C 0.12048 0.1534 0.12847 0.1571 0.12986 0.15741 C 0.1401 0.16266 0.1283 0.15803 0.14548 0.16328 C 0.15382 0.16358 0.16232 0.16451 0.17083 0.16358 C 0.17344 0.16328 0.17604 0.16173 0.1783 0.15988 C 0.18142 0.15741 0.18507 0.15556 0.18802 0.15216 C 0.19705 0.1426 0.18611 0.15433 0.19705 0.14198 C 0.19792 0.14075 0.19948 0.13951 0.20069 0.13828 C 0.20104 0.13581 0.20364 0.125 0.20347 0.12315 C 0.20312 0.11636 0.20087 0.11235 0.19809 0.10988 C 0.19531 0.1071 0.19236 0.10463 0.18958 0.10216 C 0.18871 0.10155 0.18715 0.10093 0.18594 0.0997 C 0.18472 0.09877 0.18368 0.09661 0.18264 0.09507 C 0.18194 0.09537 0.16892 0.09383 0.16667 0.10216 C 0.16562 0.10556 0.16545 0.10957 0.16528 0.11328 C 0.16493 0.12686 0.16458 0.14075 0.1651 0.15433 C 0.16528 0.15895 0.16632 0.16297 0.16719 0.1676 C 0.16736 0.16976 0.16719 0.17254 0.16805 0.17408 C 0.16927 0.17531 0.17066 0.17716 0.1717 0.17871 C 0.18906 0.20865 0.16493 0.17161 0.18073 0.19291 C 0.18177 0.19383 0.18229 0.19599 0.18316 0.19754 C 0.18437 0.19877 0.19062 0.20186 0.19167 0.20247 C 0.19201 0.20371 0.19271 0.20587 0.19392 0.2071 C 0.19601 0.20865 0.19861 0.20865 0.20104 0.20988 C 0.20243 0.21019 0.2033 0.21173 0.20451 0.21235 C 0.21302 0.2176 0.20538 0.21204 0.21528 0.2176 C 0.21649 0.21852 0.21771 0.21976 0.21875 0.22007 C 0.23003 0.2247 0.25035 0.22686 0.25868 0.22809 C 0.26684 0.22809 0.275 0.22871 0.28281 0.2284 C 0.28489 0.22809 0.28941 0.22593 0.29167 0.2247 C 0.29236 0.22284 0.2934 0.22068 0.29427 0.21852 C 0.29479 0.21636 0.29496 0.21389 0.29548 0.21204 C 0.29653 0.20957 0.29809 0.20803 0.2993 0.20618 C 0.30017 0.20309 0.30139 0.20031 0.30208 0.19723 C 0.30364 0.19198 0.30417 0.18673 0.30486 0.18025 C 0.30451 0.17161 0.30521 0.16698 0.30191 0.1605 C 0.30087 0.15865 0.29948 0.15741 0.29844 0.15587 C 0.29774 0.15371 0.29705 0.15062 0.29635 0.14908 C 0.29514 0.14754 0.29375 0.14784 0.29253 0.14661 C 0.29132 0.14537 0.29045 0.14352 0.28923 0.14198 C 0.28646 0.14352 0.28368 0.14507 0.28177 0.14784 C 0.28055 0.14939 0.28073 0.15216 0.28021 0.15433 C 0.27951 0.1571 0.27847 0.15988 0.27743 0.16266 C 0.27569 0.18118 0.27448 0.18426 0.27621 0.20618 C 0.27639 0.20926 0.27778 0.21204 0.2783 0.21451 C 0.27934 0.21791 0.28316 0.22902 0.28403 0.23056 C 0.28489 0.23241 0.28628 0.23365 0.28767 0.23519 C 0.28958 0.23766 0.29167 0.23951 0.29357 0.24229 C 0.29844 0.24939 0.29236 0.24476 0.29913 0.25155 C 0.30017 0.25247 0.30173 0.25309 0.30278 0.25371 C 0.30417 0.25525 0.30486 0.2571 0.30625 0.25865 C 0.3092 0.26173 0.31163 0.26142 0.31441 0.26358 C 0.31632 0.26513 0.31771 0.26729 0.31927 0.26852 C 0.32066 0.26976 0.32257 0.27037 0.32413 0.27099 C 0.33038 0.27408 0.3316 0.27439 0.33854 0.27686 L 0.41476 0.28179 C 0.4184 0.2821 0.4191 0.27809 0.42205 0.27593 C 0.42378 0.2747 0.42552 0.275 0.42691 0.27408 C 0.43576 0.26513 0.43194 0.26729 0.43837 0.26451 C 0.43871 0.26297 0.44236 0.25278 0.44253 0.2497 C 0.44271 0.24291 0.44201 0.23179 0.43958 0.22531 C 0.4375 0.22037 0.4342 0.21976 0.43107 0.21821 C 0.42621 0.22346 0.42621 0.2213 0.42569 0.23519 C 0.42535 0.24537 0.42552 0.25556 0.42621 0.26544 C 0.42621 0.26852 0.42726 0.27161 0.4283 0.27408 C 0.43351 0.28735 0.43368 0.28642 0.43993 0.2926 C 0.44114 0.29507 0.44201 0.29784 0.4434 0.29939 C 0.44514 0.30216 0.45312 0.30463 0.45399 0.30525 C 0.4783 0.30525 0.47257 0.30618 0.48941 0.30371 C 0.49219 0.3034 0.49496 0.30309 0.49774 0.30247 C 0.50173 0.30155 0.50989 0.29908 0.50989 0.29939 C 0.51128 0.29815 0.51215 0.2963 0.51371 0.29537 C 0.51545 0.29445 0.51701 0.29414 0.51857 0.29352 C 0.52413 0.29229 0.52604 0.2926 0.5309 0.28828 C 0.54496 0.27593 0.52482 0.28889 0.54357 0.27408 C 0.54514 0.27284 0.54687 0.27192 0.54844 0.27037 C 0.55677 0.26081 0.54826 0.26636 0.5559 0.26235 C 0.55851 0.25988 0.56111 0.2571 0.56337 0.25433 C 0.56528 0.25247 0.56667 0.25 0.5684 0.24846 C 0.56979 0.24723 0.57083 0.24723 0.57205 0.24661 C 0.5776 0.24013 0.57569 0.2426 0.57882 0.23858 L 0.57882 0.23889 " pathEditMode="relative" rAng="180000" ptsTypes="AAAAAAAAAAAAAAAAAAAAAAAAAAAAAAAAAAAAAAAAAAAAAAAAAAAAAAAAAAAAAAAAAAAAAAAAAAAAAAAAAAAAAAAAAAAAAAAAAAAAAAAAAAAAAAAAAAAAAAAAA">
                                      <p:cBhvr>
                                        <p:cTn id="6" dur="2000" fill="hold"/>
                                        <p:tgtEl>
                                          <p:spTgt spid="114"/>
                                        </p:tgtEl>
                                        <p:attrNameLst>
                                          <p:attrName>ppt_x</p:attrName>
                                          <p:attrName>ppt_y</p:attrName>
                                        </p:attrNameLst>
                                      </p:cBhvr>
                                      <p:rCtr x="28802" y="15833"/>
                                    </p:animMotion>
                                  </p:childTnLst>
                                </p:cTn>
                              </p:par>
                              <p:par>
                                <p:cTn id="7" presetID="10" presetClass="exit" presetSubtype="0" fill="hold" nodeType="withEffect">
                                  <p:stCondLst>
                                    <p:cond delay="1600"/>
                                  </p:stCondLst>
                                  <p:childTnLst>
                                    <p:animEffect transition="out" filter="fade">
                                      <p:cBhvr>
                                        <p:cTn id="8" dur="1250"/>
                                        <p:tgtEl>
                                          <p:spTgt spid="114"/>
                                        </p:tgtEl>
                                      </p:cBhvr>
                                    </p:animEffect>
                                    <p:set>
                                      <p:cBhvr>
                                        <p:cTn id="9" dur="1" fill="hold">
                                          <p:stCondLst>
                                            <p:cond delay="1250"/>
                                          </p:stCondLst>
                                        </p:cTn>
                                        <p:tgtEl>
                                          <p:spTgt spid="114"/>
                                        </p:tgtEl>
                                        <p:attrNameLst>
                                          <p:attrName>style.visibility</p:attrName>
                                        </p:attrNameLst>
                                      </p:cBhvr>
                                      <p:to>
                                        <p:strVal val="hidden"/>
                                      </p:to>
                                    </p:set>
                                  </p:childTnLst>
                                </p:cTn>
                              </p:par>
                              <p:par>
                                <p:cTn id="10" presetID="1" presetClass="exit" presetSubtype="0" fill="hold" nodeType="withEffect">
                                  <p:stCondLst>
                                    <p:cond delay="2000"/>
                                  </p:stCondLst>
                                  <p:childTnLst>
                                    <p:set>
                                      <p:cBhvr>
                                        <p:cTn id="11" dur="1" fill="hold">
                                          <p:stCondLst>
                                            <p:cond delay="1"/>
                                          </p:stCondLst>
                                        </p:cTn>
                                        <p:tgtEl>
                                          <p:spTgt spid="114"/>
                                        </p:tgtEl>
                                        <p:attrNameLst>
                                          <p:attrName>style.visibility</p:attrName>
                                        </p:attrNameLst>
                                      </p:cBhvr>
                                      <p:to>
                                        <p:strVal val="hidden"/>
                                      </p:to>
                                    </p:set>
                                  </p:childTnLst>
                                </p:cTn>
                              </p:par>
                              <p:par>
                                <p:cTn id="12" presetID="23" presetClass="entr" presetSubtype="16" fill="hold" nodeType="withEffect">
                                  <p:stCondLst>
                                    <p:cond delay="20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cTn>
                              </p:par>
                              <p:par>
                                <p:cTn id="16" presetID="0" presetClass="path" presetSubtype="0" accel="50000" decel="50000" fill="hold" nodeType="withEffect">
                                  <p:stCondLst>
                                    <p:cond delay="2000"/>
                                  </p:stCondLst>
                                  <p:childTnLst>
                                    <p:animMotion origin="layout" path="M -0.11632 -0.0284 L -0.11632 -0.02809 C -0.14219 -0.02932 -0.1875 -0.02778 -0.22014 -0.03241 C -0.22292 -0.03302 -0.22605 -0.03364 -0.229 -0.03426 C -0.23056 -0.03519 -0.23195 -0.0358 -0.23351 -0.03611 C -0.23351 -0.0358 -0.24185 -0.04136 -0.24358 -0.04198 L -0.24671 -0.04383 C -0.24792 -0.04444 -0.24896 -0.04537 -0.25018 -0.04599 C -0.25573 -0.04846 -0.25313 -0.04691 -0.25799 -0.04969 C -0.25921 -0.05093 -0.26007 -0.05247 -0.26129 -0.0537 C -0.26355 -0.05525 -0.26563 -0.05617 -0.26789 -0.05741 L -0.27466 -0.06111 L -0.28143 -0.06482 L -0.28473 -0.06698 C -0.28577 -0.06821 -0.28698 -0.06975 -0.28803 -0.07068 C -0.2908 -0.07284 -0.29306 -0.07253 -0.29584 -0.07469 C -0.2974 -0.07562 -0.29879 -0.07778 -0.30035 -0.0784 C -0.304 -0.08025 -0.30799 -0.08025 -0.31146 -0.08241 C -0.31494 -0.08426 -0.31528 -0.08457 -0.31928 -0.08611 C -0.3231 -0.08765 -0.32674 -0.08827 -0.33039 -0.08982 C -0.34445 -0.09599 -0.32709 -0.08827 -0.33803 -0.09352 C -0.33976 -0.09444 -0.34115 -0.09506 -0.34254 -0.09568 C -0.34254 -0.09537 -0.35087 -0.10062 -0.35278 -0.10123 L -0.35938 -0.10525 C -0.36042 -0.10586 -0.36146 -0.10648 -0.36268 -0.1071 C -0.36945 -0.10988 -0.3658 -0.10833 -0.37396 -0.11296 L -0.38056 -0.11698 C -0.3816 -0.11728 -0.38282 -0.11728 -0.38386 -0.11852 C -0.3849 -0.11975 -0.38594 -0.12161 -0.38716 -0.12222 C -0.38924 -0.12407 -0.39167 -0.125 -0.39375 -0.12623 C -0.39566 -0.12747 -0.39757 -0.12901 -0.39948 -0.13025 C -0.40174 -0.13148 -0.40417 -0.13179 -0.40625 -0.13395 C -0.41146 -0.14012 -0.40834 -0.13704 -0.41615 -0.14167 L -0.41945 -0.14352 C -0.42066 -0.14475 -0.42153 -0.1463 -0.42292 -0.14753 C -0.42379 -0.14846 -0.42535 -0.14815 -0.42622 -0.14907 C -0.42761 -0.15093 -0.42813 -0.1537 -0.42969 -0.15494 C -0.4316 -0.15679 -0.43612 -0.15895 -0.43612 -0.15864 C -0.43733 -0.16019 -0.43837 -0.16142 -0.43959 -0.16265 C -0.44063 -0.16358 -0.44202 -0.16327 -0.44289 -0.16451 C -0.45018 -0.17438 -0.44011 -0.16728 -0.44844 -0.17222 C -0.45105 -0.18488 -0.44757 -0.17253 -0.45296 -0.17963 C -0.46007 -0.18982 -0.45018 -0.18272 -0.45851 -0.18765 C -0.4625 -0.19815 -0.45851 -0.1892 -0.46407 -0.19722 C -0.46962 -0.20525 -0.46494 -0.20123 -0.47066 -0.20494 C -0.47292 -0.21574 -0.47032 -0.20556 -0.47518 -0.21636 C -0.47674 -0.21975 -0.4783 -0.22407 -0.47969 -0.22778 C -0.48039 -0.22963 -0.48091 -0.2321 -0.48195 -0.23364 L -0.48507 -0.23704 L -0.48507 -0.23673 " pathEditMode="relative" rAng="0" ptsTypes="AAAAAAAAAAAAAAAAAAAAAAAAAAAAAAAAAAAAAAAAAAAAAAAAAA">
                                      <p:cBhvr>
                                        <p:cTn id="17" dur="2000" fill="hold"/>
                                        <p:tgtEl>
                                          <p:spTgt spid="2"/>
                                        </p:tgtEl>
                                        <p:attrNameLst>
                                          <p:attrName>ppt_x</p:attrName>
                                          <p:attrName>ppt_y</p:attrName>
                                        </p:attrNameLst>
                                      </p:cBhvr>
                                      <p:rCtr x="-18438" y="-104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pic>
        <p:nvPicPr>
          <p:cNvPr id="124" name="Google Shape;124;p6"/>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125" name="Google Shape;125;p6"/>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126" name="Google Shape;126;p6"/>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127" name="Google Shape;127;p6"/>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128" name="Google Shape;128;p6"/>
          <p:cNvPicPr preferRelativeResize="0"/>
          <p:nvPr/>
        </p:nvPicPr>
        <p:blipFill rotWithShape="1">
          <a:blip r:embed="rId8">
            <a:alphaModFix/>
          </a:blip>
          <a:srcRect/>
          <a:stretch/>
        </p:blipFill>
        <p:spPr>
          <a:xfrm>
            <a:off x="5422524" y="327555"/>
            <a:ext cx="666575" cy="1222034"/>
          </a:xfrm>
          <a:prstGeom prst="rect">
            <a:avLst/>
          </a:prstGeom>
          <a:noFill/>
          <a:ln>
            <a:noFill/>
          </a:ln>
        </p:spPr>
      </p:pic>
      <p:pic>
        <p:nvPicPr>
          <p:cNvPr id="129" name="Google Shape;129;p6"/>
          <p:cNvPicPr preferRelativeResize="0"/>
          <p:nvPr/>
        </p:nvPicPr>
        <p:blipFill rotWithShape="1">
          <a:blip r:embed="rId9">
            <a:alphaModFix/>
          </a:blip>
          <a:srcRect/>
          <a:stretch/>
        </p:blipFill>
        <p:spPr>
          <a:xfrm>
            <a:off x="4554563" y="327555"/>
            <a:ext cx="666569" cy="1238923"/>
          </a:xfrm>
          <a:prstGeom prst="rect">
            <a:avLst/>
          </a:prstGeom>
          <a:noFill/>
          <a:ln>
            <a:noFill/>
          </a:ln>
        </p:spPr>
      </p:pic>
      <p:pic>
        <p:nvPicPr>
          <p:cNvPr id="130" name="Google Shape;130;p6">
            <a:hlinkClick r:id="" action="ppaction://hlinkshowjump?jump=nextslide">
              <a:snd r:embed="rId10" name="click.wav"/>
            </a:hlinkClick>
          </p:cNvPr>
          <p:cNvPicPr preferRelativeResize="0"/>
          <p:nvPr/>
        </p:nvPicPr>
        <p:blipFill rotWithShape="1">
          <a:blip r:embed="rId11">
            <a:alphaModFix/>
          </a:blip>
          <a:srcRect l="15424" r="11538" b="32128"/>
          <a:stretch/>
        </p:blipFill>
        <p:spPr>
          <a:xfrm>
            <a:off x="3770812" y="327555"/>
            <a:ext cx="716725" cy="1332150"/>
          </a:xfrm>
          <a:prstGeom prst="rect">
            <a:avLst/>
          </a:prstGeom>
          <a:noFill/>
          <a:ln>
            <a:noFill/>
          </a:ln>
        </p:spPr>
      </p:pic>
      <p:pic>
        <p:nvPicPr>
          <p:cNvPr id="131" name="Google Shape;131;p6"/>
          <p:cNvPicPr preferRelativeResize="0"/>
          <p:nvPr/>
        </p:nvPicPr>
        <p:blipFill rotWithShape="1">
          <a:blip r:embed="rId12">
            <a:alphaModFix/>
          </a:blip>
          <a:srcRect b="28494"/>
          <a:stretch/>
        </p:blipFill>
        <p:spPr>
          <a:xfrm>
            <a:off x="5895852" y="1632620"/>
            <a:ext cx="1062750" cy="1255181"/>
          </a:xfrm>
          <a:prstGeom prst="rect">
            <a:avLst/>
          </a:prstGeom>
          <a:noFill/>
          <a:ln>
            <a:noFill/>
          </a:ln>
        </p:spPr>
      </p:pic>
      <p:pic>
        <p:nvPicPr>
          <p:cNvPr id="132" name="Google Shape;132;p6"/>
          <p:cNvPicPr preferRelativeResize="0"/>
          <p:nvPr/>
        </p:nvPicPr>
        <p:blipFill rotWithShape="1">
          <a:blip r:embed="rId13">
            <a:alphaModFix/>
          </a:blip>
          <a:srcRect b="10369"/>
          <a:stretch/>
        </p:blipFill>
        <p:spPr>
          <a:xfrm>
            <a:off x="4987925" y="1573814"/>
            <a:ext cx="716725" cy="1313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6"/>
        <p:cNvGrpSpPr/>
        <p:nvPr/>
      </p:nvGrpSpPr>
      <p:grpSpPr>
        <a:xfrm>
          <a:off x="0" y="0"/>
          <a:ext cx="0" cy="0"/>
          <a:chOff x="0" y="0"/>
          <a:chExt cx="0" cy="0"/>
        </a:xfrm>
      </p:grpSpPr>
      <p:pic>
        <p:nvPicPr>
          <p:cNvPr id="137" name="Google Shape;137;p7"/>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138" name="Google Shape;138;p7"/>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139" name="Google Shape;139;p7"/>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140" name="Google Shape;140;p7"/>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141" name="Google Shape;141;p7"/>
          <p:cNvPicPr preferRelativeResize="0"/>
          <p:nvPr/>
        </p:nvPicPr>
        <p:blipFill rotWithShape="1">
          <a:blip r:embed="rId8">
            <a:alphaModFix/>
          </a:blip>
          <a:srcRect/>
          <a:stretch/>
        </p:blipFill>
        <p:spPr>
          <a:xfrm>
            <a:off x="5422524" y="327555"/>
            <a:ext cx="666575" cy="1222034"/>
          </a:xfrm>
          <a:prstGeom prst="rect">
            <a:avLst/>
          </a:prstGeom>
          <a:noFill/>
          <a:ln>
            <a:noFill/>
          </a:ln>
        </p:spPr>
      </p:pic>
      <p:pic>
        <p:nvPicPr>
          <p:cNvPr id="142" name="Google Shape;142;p7"/>
          <p:cNvPicPr preferRelativeResize="0"/>
          <p:nvPr/>
        </p:nvPicPr>
        <p:blipFill rotWithShape="1">
          <a:blip r:embed="rId9">
            <a:alphaModFix/>
          </a:blip>
          <a:srcRect/>
          <a:stretch/>
        </p:blipFill>
        <p:spPr>
          <a:xfrm>
            <a:off x="4554563" y="327555"/>
            <a:ext cx="666569" cy="1238923"/>
          </a:xfrm>
          <a:prstGeom prst="rect">
            <a:avLst/>
          </a:prstGeom>
          <a:noFill/>
          <a:ln>
            <a:noFill/>
          </a:ln>
        </p:spPr>
      </p:pic>
      <p:pic>
        <p:nvPicPr>
          <p:cNvPr id="143" name="Google Shape;143;p7"/>
          <p:cNvPicPr preferRelativeResize="0"/>
          <p:nvPr/>
        </p:nvPicPr>
        <p:blipFill rotWithShape="1">
          <a:blip r:embed="rId10">
            <a:alphaModFix/>
          </a:blip>
          <a:srcRect l="15424" r="11538" b="32128"/>
          <a:stretch/>
        </p:blipFill>
        <p:spPr>
          <a:xfrm>
            <a:off x="3770812" y="327555"/>
            <a:ext cx="716725" cy="1332150"/>
          </a:xfrm>
          <a:prstGeom prst="rect">
            <a:avLst/>
          </a:prstGeom>
          <a:noFill/>
          <a:ln>
            <a:noFill/>
          </a:ln>
        </p:spPr>
      </p:pic>
      <p:pic>
        <p:nvPicPr>
          <p:cNvPr id="144" name="Google Shape;144;p7"/>
          <p:cNvPicPr preferRelativeResize="0"/>
          <p:nvPr/>
        </p:nvPicPr>
        <p:blipFill rotWithShape="1">
          <a:blip r:embed="rId11">
            <a:alphaModFix/>
          </a:blip>
          <a:srcRect b="28494"/>
          <a:stretch/>
        </p:blipFill>
        <p:spPr>
          <a:xfrm>
            <a:off x="5895852" y="1632620"/>
            <a:ext cx="1062750" cy="1255181"/>
          </a:xfrm>
          <a:prstGeom prst="rect">
            <a:avLst/>
          </a:prstGeom>
          <a:noFill/>
          <a:ln>
            <a:noFill/>
          </a:ln>
        </p:spPr>
      </p:pic>
      <p:pic>
        <p:nvPicPr>
          <p:cNvPr id="145" name="Google Shape;145;p7"/>
          <p:cNvPicPr preferRelativeResize="0"/>
          <p:nvPr/>
        </p:nvPicPr>
        <p:blipFill rotWithShape="1">
          <a:blip r:embed="rId12">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590A3D20-4B05-4B7E-901D-37EB7C911D2F}"/>
              </a:ext>
            </a:extLst>
          </p:cNvPr>
          <p:cNvGrpSpPr/>
          <p:nvPr/>
        </p:nvGrpSpPr>
        <p:grpSpPr>
          <a:xfrm>
            <a:off x="6389754" y="1429593"/>
            <a:ext cx="5148070" cy="2763988"/>
            <a:chOff x="6389754" y="1429593"/>
            <a:chExt cx="5148070" cy="2763988"/>
          </a:xfrm>
        </p:grpSpPr>
        <p:pic>
          <p:nvPicPr>
            <p:cNvPr id="146" name="Google Shape;146;p7"/>
            <p:cNvPicPr preferRelativeResize="0"/>
            <p:nvPr/>
          </p:nvPicPr>
          <p:blipFill rotWithShape="1">
            <a:blip r:embed="rId13">
              <a:alphaModFix/>
            </a:blip>
            <a:srcRect/>
            <a:stretch/>
          </p:blipFill>
          <p:spPr>
            <a:xfrm flipH="1">
              <a:off x="6389754" y="1429593"/>
              <a:ext cx="5148070" cy="2763988"/>
            </a:xfrm>
            <a:prstGeom prst="rect">
              <a:avLst/>
            </a:prstGeom>
            <a:noFill/>
            <a:ln>
              <a:noFill/>
            </a:ln>
          </p:spPr>
        </p:pic>
        <p:sp>
          <p:nvSpPr>
            <p:cNvPr id="147" name="Google Shape;147;p7"/>
            <p:cNvSpPr txBox="1"/>
            <p:nvPr/>
          </p:nvSpPr>
          <p:spPr>
            <a:xfrm>
              <a:off x="6739256" y="1906624"/>
              <a:ext cx="2477136" cy="80018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a:t>
              </a:r>
              <a:r>
                <a:rPr lang="fr-CA" sz="2000" dirty="0">
                  <a:latin typeface="Patrick Hand"/>
                  <a:ea typeface="Patrick Hand"/>
                  <a:cs typeface="Patrick Hand"/>
                  <a:sym typeface="Patrick Hand"/>
                </a:rPr>
                <a:t>on met nos vêtements à l’envers !</a:t>
              </a:r>
              <a:endParaRPr sz="2000" b="0" i="0" u="none" strike="noStrike" cap="none" dirty="0">
                <a:solidFill>
                  <a:srgbClr val="000000"/>
                </a:solidFill>
                <a:latin typeface="Patrick Hand"/>
                <a:ea typeface="Patrick Hand"/>
                <a:cs typeface="Patrick Hand"/>
                <a:sym typeface="Patrick Hand"/>
              </a:endParaRPr>
            </a:p>
          </p:txBody>
        </p:sp>
      </p:grpSp>
      <p:sp>
        <p:nvSpPr>
          <p:cNvPr id="148" name="Google Shape;148;p7"/>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88889E-6 2.34568E-6 L -3.88889E-6 2.34568E-6 C 0.00052 0.00216 0.00677 0.02129 0.00921 0.02376 L 0.01285 0.02716 C 0.0158 0.04012 0.01146 0.02469 0.01754 0.0358 C 0.02223 0.04413 0.01459 0.03889 0.02223 0.04259 C 0.02605 0.05123 0.02344 0.0466 0.03177 0.05463 L 0.03889 0.06142 C 0.03976 0.06265 0.0408 0.0645 0.04219 0.06481 C 0.04931 0.06759 0.04549 0.06605 0.05417 0.07006 L 0.06459 0.07531 L 0.06823 0.07716 C 0.07605 0.07623 0.08403 0.07623 0.09184 0.07531 C 0.09306 0.075 0.09445 0.07469 0.09549 0.07345 C 0.09671 0.07222 0.09775 0.07037 0.09879 0.06852 C 0.09983 0.06697 0.10052 0.06481 0.10122 0.06327 C 0.10417 0.05031 0.10018 0.06605 0.10469 0.05308 C 0.10521 0.05123 0.10556 0.04969 0.10591 0.04784 C 0.10556 0.04382 0.10747 0.03703 0.10469 0.0358 C 0.08334 0.02716 0.08386 0.02932 0.07778 0.04259 C 0.07813 0.05524 0.07796 0.0679 0.07882 0.08055 C 0.07917 0.08395 0.07969 0.08765 0.08108 0.09074 C 0.08195 0.09228 0.0823 0.09475 0.08351 0.09599 C 0.08577 0.09784 0.09063 0.09938 0.09063 0.09969 C 0.10087 0.10926 0.08785 0.09722 0.09775 0.10463 C 0.09896 0.10524 0.1 0.1071 0.10122 0.10802 C 0.10122 0.10833 0.11007 0.11203 0.11181 0.11296 C 0.11302 0.11358 0.11441 0.11358 0.11546 0.1145 C 0.11667 0.11574 0.11771 0.11728 0.11893 0.11821 C 0.12084 0.11913 0.12292 0.11944 0.12483 0.11975 C 0.12639 0.12037 0.12796 0.12099 0.12952 0.1216 C 0.14393 0.12561 0.13039 0.12099 0.14132 0.125 C 0.14844 0.12438 0.15556 0.12438 0.1625 0.12315 C 0.16389 0.12315 0.16493 0.12191 0.16615 0.1216 C 0.17952 0.11666 0.16389 0.12376 0.179 0.11636 L 0.18264 0.1145 C 0.19098 0.10679 0.1882 0.11111 0.19202 0.10278 C 0.19341 0.0929 0.1941 0.09197 0.19202 0.08055 C 0.19167 0.07839 0.19063 0.07716 0.18976 0.07531 C 0.18941 0.07531 0.18143 0.07716 0.18021 0.0787 C 0.17917 0.07994 0.17882 0.0821 0.17778 0.08364 C 0.17674 0.0858 0.17552 0.08703 0.17448 0.08889 C 0.17396 0.09074 0.17379 0.09259 0.17327 0.09413 C 0.17257 0.09599 0.17084 0.09722 0.17084 0.09938 C 0.17066 0.10432 0.17084 0.13549 0.17448 0.14568 C 0.17518 0.14784 0.17587 0.15 0.17674 0.15247 C 0.17709 0.15432 0.17709 0.15617 0.17778 0.15771 C 0.17882 0.15926 0.18021 0.15987 0.18143 0.16111 C 0.1882 0.17561 0.17917 0.15833 0.18733 0.1679 C 0.18855 0.16944 0.18855 0.17191 0.18976 0.17315 C 0.19167 0.175 0.19462 0.17438 0.19688 0.17654 C 0.20487 0.18426 0.20105 0.1821 0.2073 0.18518 C 0.20851 0.18611 0.20973 0.18703 0.21094 0.18858 C 0.21216 0.19012 0.21302 0.19259 0.21459 0.19382 C 0.2165 0.19568 0.2191 0.19599 0.22153 0.19691 L 0.225 0.19876 C 0.22622 0.2 0.22726 0.20154 0.22865 0.20216 C 0.23368 0.20555 0.23559 0.20555 0.24028 0.20741 C 0.24844 0.2108 0.23837 0.20771 0.25105 0.2108 C 0.2625 0.21049 0.27379 0.21018 0.28525 0.20926 C 0.28681 0.20895 0.2882 0.20771 0.28993 0.20741 C 0.29462 0.20679 0.29931 0.20617 0.304 0.20555 L 0.31112 0.20216 L 0.31476 0.20061 C 0.31546 0.19876 0.31598 0.19691 0.31702 0.19537 C 0.31806 0.19444 0.3198 0.19506 0.32049 0.19382 C 0.32205 0.19074 0.32153 0.18642 0.32292 0.18333 L 0.32535 0.17808 C 0.32743 0.16882 0.32691 0.17315 0.32535 0.15771 C 0.32518 0.15586 0.325 0.1537 0.32414 0.15247 C 0.32327 0.15123 0.32171 0.15154 0.32049 0.15061 C 0.31927 0.14969 0.31823 0.14845 0.31702 0.14722 C 0.3158 0.14845 0.31441 0.14938 0.31355 0.15061 C 0.31268 0.15216 0.31285 0.15432 0.31233 0.15586 C 0.31129 0.15833 0.31007 0.16049 0.30886 0.16296 C 0.30695 0.17099 0.30591 0.17407 0.30643 0.18518 C 0.3066 0.18981 0.31077 0.20308 0.31355 0.20555 L 0.31702 0.20926 C 0.32379 0.22407 0.31476 0.20648 0.32292 0.21605 C 0.32414 0.21728 0.32414 0.21975 0.32535 0.22129 C 0.32639 0.22222 0.32761 0.22191 0.32882 0.22284 C 0.33125 0.225 0.33368 0.22747 0.33577 0.22963 C 0.33698 0.23086 0.33837 0.23179 0.33941 0.23302 C 0.34393 0.23981 0.34167 0.23673 0.34653 0.24166 C 0.3474 0.24352 0.34757 0.24629 0.34896 0.24691 C 0.35018 0.24753 0.35105 0.24537 0.35243 0.24537 C 0.35365 0.24537 0.35487 0.24599 0.35591 0.24691 C 0.3573 0.24784 0.35834 0.24938 0.35938 0.25031 C 0.37136 0.25802 0.38195 0.25463 0.39601 0.25555 C 0.39809 0.25494 0.4 0.25432 0.40191 0.2537 C 0.40434 0.25278 0.4066 0.25154 0.40903 0.25031 L 0.41268 0.24876 C 0.41389 0.24784 0.41476 0.24722 0.41598 0.24691 L 0.42084 0.24537 C 0.42205 0.24413 0.42309 0.2429 0.42431 0.24166 C 0.42552 0.24105 0.42691 0.24105 0.42796 0.24012 C 0.42934 0.23858 0.43004 0.23611 0.43143 0.23487 C 0.43247 0.23395 0.43386 0.23426 0.4349 0.23302 C 0.4375 0.23117 0.43924 0.22778 0.44202 0.22623 C 0.45087 0.22191 0.43993 0.22778 0.44914 0.22129 C 0.454 0.21759 0.45174 0.22191 0.454 0.21605 L 0.454 0.21636 " pathEditMode="relative" rAng="0" ptsTypes="AAAAAAAAAAAAAAAAAAAAAAAAAAAAAAAAAAAAAAAAAAAAAAAAAAAAAAAAAAAAAAAAAAAAAAAAAAAAAAAAAAAAAAAAAAAAAAAAAAAAAA">
                                      <p:cBhvr>
                                        <p:cTn id="6" dur="2000" fill="hold"/>
                                        <p:tgtEl>
                                          <p:spTgt spid="143"/>
                                        </p:tgtEl>
                                        <p:attrNameLst>
                                          <p:attrName>ppt_x</p:attrName>
                                          <p:attrName>ppt_y</p:attrName>
                                        </p:attrNameLst>
                                      </p:cBhvr>
                                      <p:rCtr x="22691" y="12778"/>
                                    </p:animMotion>
                                  </p:childTnLst>
                                </p:cTn>
                              </p:par>
                              <p:par>
                                <p:cTn id="7" presetID="10" presetClass="exit" presetSubtype="0" fill="hold" nodeType="withEffect">
                                  <p:stCondLst>
                                    <p:cond delay="1500"/>
                                  </p:stCondLst>
                                  <p:childTnLst>
                                    <p:animEffect transition="out" filter="fade">
                                      <p:cBhvr>
                                        <p:cTn id="8" dur="1250"/>
                                        <p:tgtEl>
                                          <p:spTgt spid="143"/>
                                        </p:tgtEl>
                                      </p:cBhvr>
                                    </p:animEffect>
                                    <p:set>
                                      <p:cBhvr>
                                        <p:cTn id="9" dur="1" fill="hold">
                                          <p:stCondLst>
                                            <p:cond delay="1250"/>
                                          </p:stCondLst>
                                        </p:cTn>
                                        <p:tgtEl>
                                          <p:spTgt spid="143"/>
                                        </p:tgtEl>
                                        <p:attrNameLst>
                                          <p:attrName>style.visibility</p:attrName>
                                        </p:attrNameLst>
                                      </p:cBhvr>
                                      <p:to>
                                        <p:strVal val="hidden"/>
                                      </p:to>
                                    </p:set>
                                  </p:childTnLst>
                                </p:cTn>
                              </p:par>
                              <p:par>
                                <p:cTn id="10" presetID="1" presetClass="exit" presetSubtype="0" fill="hold" nodeType="withEffect">
                                  <p:stCondLst>
                                    <p:cond delay="1800"/>
                                  </p:stCondLst>
                                  <p:childTnLst>
                                    <p:set>
                                      <p:cBhvr>
                                        <p:cTn id="11" dur="1" fill="hold">
                                          <p:stCondLst>
                                            <p:cond delay="1"/>
                                          </p:stCondLst>
                                        </p:cTn>
                                        <p:tgtEl>
                                          <p:spTgt spid="143"/>
                                        </p:tgtEl>
                                        <p:attrNameLst>
                                          <p:attrName>style.visibility</p:attrName>
                                        </p:attrNameLst>
                                      </p:cBhvr>
                                      <p:to>
                                        <p:strVal val="hidden"/>
                                      </p:to>
                                    </p:set>
                                  </p:childTnLst>
                                </p:cTn>
                              </p:par>
                              <p:par>
                                <p:cTn id="12" presetID="53" presetClass="entr" presetSubtype="16" fill="hold" nodeType="withEffect">
                                  <p:stCondLst>
                                    <p:cond delay="180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0" presetClass="path" presetSubtype="0" accel="50000" decel="50000" fill="hold" nodeType="withEffect">
                                  <p:stCondLst>
                                    <p:cond delay="1800"/>
                                  </p:stCondLst>
                                  <p:childTnLst>
                                    <p:animMotion origin="layout" path="M 0.02795 0.01513 L 0.02795 0.01544 C 0.02378 0.01575 0.01979 0.01636 0.0158 0.01729 C 0.00069 0.02068 0.01771 0.01883 -0.0033 0.02161 C -0.01042 0.02254 -0.01771 0.02284 -0.02483 0.02408 C -0.06563 0.01575 -0.04722 0.01821 -0.07986 0.01513 C -0.09358 0.01112 -0.08247 0.01389 -0.10382 0.01081 C -0.15 0.00402 -0.11268 0.00803 -0.16007 0.00433 L -0.21146 -4.93827E-6 C -0.22083 -0.00185 -0.24045 -0.00493 -0.24983 -0.0108 C -0.2533 -0.01265 -0.25677 -0.01543 -0.26059 -0.01697 C -0.2757 -0.02438 -0.27656 -0.02438 -0.28802 -0.02777 C -0.29896 -0.03549 -0.28889 -0.02932 -0.30243 -0.03425 C -0.30434 -0.03487 -0.31111 -0.04012 -0.31198 -0.04074 C -0.3132 -0.04135 -0.31441 -0.04197 -0.31563 -0.0429 C -0.31771 -0.04413 -0.31962 -0.04598 -0.3217 -0.04691 C -0.32691 -0.05 -0.33177 -0.05154 -0.33715 -0.05339 C -0.34913 -0.06203 -0.3375 -0.05432 -0.34792 -0.05987 C -0.36007 -0.06635 -0.35018 -0.06234 -0.36111 -0.06635 C -0.36215 -0.0679 -0.36337 -0.06944 -0.36458 -0.07067 C -0.3658 -0.0716 -0.36719 -0.0716 -0.36823 -0.07283 C -0.37083 -0.07592 -0.37274 -0.08055 -0.37552 -0.08333 C -0.37795 -0.08641 -0.38108 -0.08734 -0.38368 -0.08981 C -0.38577 -0.09166 -0.38785 -0.09413 -0.38976 -0.09629 C -0.39149 -0.09845 -0.39288 -0.10061 -0.39462 -0.10277 C -0.39688 -0.10555 -0.40174 -0.11141 -0.40174 -0.11111 C -0.40399 -0.12407 -0.40087 -0.11265 -0.40886 -0.11975 C -0.41111 -0.12191 -0.41268 -0.12592 -0.41493 -0.12839 C -0.42656 -0.14166 -0.41788 -0.12746 -0.42795 -0.14351 C -0.42969 -0.14598 -0.4309 -0.14969 -0.43281 -0.15216 C -0.43577 -0.15555 -0.44236 -0.16049 -0.44236 -0.16018 C -0.44445 -0.1716 -0.44202 -0.16388 -0.44722 -0.16913 C -0.44983 -0.1716 -0.45208 -0.175 -0.45434 -0.17777 C -0.45556 -0.17901 -0.4566 -0.18117 -0.45799 -0.18209 L -0.46146 -0.18425 C -0.46233 -0.18641 -0.46285 -0.18888 -0.46389 -0.19043 C -0.46493 -0.19228 -0.46667 -0.1929 -0.46754 -0.19475 C -0.46945 -0.19876 -0.47083 -0.20339 -0.4724 -0.20771 C -0.47327 -0.21018 -0.47483 -0.21203 -0.47604 -0.21419 C -0.47743 -0.2216 -0.47622 -0.21882 -0.47813 -0.22253 L -0.47813 -0.22222 " pathEditMode="relative" rAng="0" ptsTypes="AAAAAAAAAAAAAAAAAAAAAAAAAAAAAAAAAAAAAAAAA">
                                      <p:cBhvr>
                                        <p:cTn id="18" dur="2000" fill="hold"/>
                                        <p:tgtEl>
                                          <p:spTgt spid="2"/>
                                        </p:tgtEl>
                                        <p:attrNameLst>
                                          <p:attrName>ppt_x</p:attrName>
                                          <p:attrName>ppt_y</p:attrName>
                                        </p:attrNameLst>
                                      </p:cBhvr>
                                      <p:rCtr x="-25313" y="-114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2"/>
        <p:cNvGrpSpPr/>
        <p:nvPr/>
      </p:nvGrpSpPr>
      <p:grpSpPr>
        <a:xfrm>
          <a:off x="0" y="0"/>
          <a:ext cx="0" cy="0"/>
          <a:chOff x="0" y="0"/>
          <a:chExt cx="0" cy="0"/>
        </a:xfrm>
      </p:grpSpPr>
      <p:pic>
        <p:nvPicPr>
          <p:cNvPr id="153" name="Google Shape;153;p8"/>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154" name="Google Shape;154;p8"/>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155" name="Google Shape;155;p8"/>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156" name="Google Shape;156;p8"/>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157" name="Google Shape;157;p8"/>
          <p:cNvPicPr preferRelativeResize="0"/>
          <p:nvPr/>
        </p:nvPicPr>
        <p:blipFill rotWithShape="1">
          <a:blip r:embed="rId8">
            <a:alphaModFix/>
          </a:blip>
          <a:srcRect/>
          <a:stretch/>
        </p:blipFill>
        <p:spPr>
          <a:xfrm>
            <a:off x="5422524" y="327555"/>
            <a:ext cx="666575" cy="1222034"/>
          </a:xfrm>
          <a:prstGeom prst="rect">
            <a:avLst/>
          </a:prstGeom>
          <a:noFill/>
          <a:ln>
            <a:noFill/>
          </a:ln>
        </p:spPr>
      </p:pic>
      <p:pic>
        <p:nvPicPr>
          <p:cNvPr id="158" name="Google Shape;158;p8">
            <a:hlinkClick r:id="" action="ppaction://hlinkshowjump?jump=nextslide">
              <a:snd r:embed="rId9" name="click.wav"/>
            </a:hlinkClick>
          </p:cNvPr>
          <p:cNvPicPr preferRelativeResize="0"/>
          <p:nvPr/>
        </p:nvPicPr>
        <p:blipFill rotWithShape="1">
          <a:blip r:embed="rId10">
            <a:alphaModFix/>
          </a:blip>
          <a:srcRect/>
          <a:stretch/>
        </p:blipFill>
        <p:spPr>
          <a:xfrm>
            <a:off x="4554563" y="327555"/>
            <a:ext cx="666569" cy="1238923"/>
          </a:xfrm>
          <a:prstGeom prst="rect">
            <a:avLst/>
          </a:prstGeom>
          <a:noFill/>
          <a:ln>
            <a:noFill/>
          </a:ln>
        </p:spPr>
      </p:pic>
      <p:pic>
        <p:nvPicPr>
          <p:cNvPr id="159" name="Google Shape;159;p8"/>
          <p:cNvPicPr preferRelativeResize="0"/>
          <p:nvPr/>
        </p:nvPicPr>
        <p:blipFill rotWithShape="1">
          <a:blip r:embed="rId11">
            <a:alphaModFix/>
          </a:blip>
          <a:srcRect b="28494"/>
          <a:stretch/>
        </p:blipFill>
        <p:spPr>
          <a:xfrm>
            <a:off x="5895852" y="1632620"/>
            <a:ext cx="1062750" cy="1255181"/>
          </a:xfrm>
          <a:prstGeom prst="rect">
            <a:avLst/>
          </a:prstGeom>
          <a:noFill/>
          <a:ln>
            <a:noFill/>
          </a:ln>
        </p:spPr>
      </p:pic>
      <p:pic>
        <p:nvPicPr>
          <p:cNvPr id="160" name="Google Shape;160;p8"/>
          <p:cNvPicPr preferRelativeResize="0"/>
          <p:nvPr/>
        </p:nvPicPr>
        <p:blipFill rotWithShape="1">
          <a:blip r:embed="rId12">
            <a:alphaModFix/>
          </a:blip>
          <a:srcRect b="10369"/>
          <a:stretch/>
        </p:blipFill>
        <p:spPr>
          <a:xfrm>
            <a:off x="4987925" y="1573814"/>
            <a:ext cx="716725" cy="13139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4"/>
        <p:cNvGrpSpPr/>
        <p:nvPr/>
      </p:nvGrpSpPr>
      <p:grpSpPr>
        <a:xfrm>
          <a:off x="0" y="0"/>
          <a:ext cx="0" cy="0"/>
          <a:chOff x="0" y="0"/>
          <a:chExt cx="0" cy="0"/>
        </a:xfrm>
      </p:grpSpPr>
      <p:pic>
        <p:nvPicPr>
          <p:cNvPr id="165" name="Google Shape;165;p9"/>
          <p:cNvPicPr preferRelativeResize="0"/>
          <p:nvPr/>
        </p:nvPicPr>
        <p:blipFill rotWithShape="1">
          <a:blip r:embed="rId4">
            <a:alphaModFix/>
          </a:blip>
          <a:srcRect/>
          <a:stretch/>
        </p:blipFill>
        <p:spPr>
          <a:xfrm>
            <a:off x="4007700" y="1619782"/>
            <a:ext cx="716725" cy="1314019"/>
          </a:xfrm>
          <a:prstGeom prst="rect">
            <a:avLst/>
          </a:prstGeom>
          <a:noFill/>
          <a:ln>
            <a:noFill/>
          </a:ln>
        </p:spPr>
      </p:pic>
      <p:pic>
        <p:nvPicPr>
          <p:cNvPr id="166" name="Google Shape;166;p9"/>
          <p:cNvPicPr preferRelativeResize="0"/>
          <p:nvPr/>
        </p:nvPicPr>
        <p:blipFill rotWithShape="1">
          <a:blip r:embed="rId5">
            <a:alphaModFix/>
          </a:blip>
          <a:srcRect/>
          <a:stretch/>
        </p:blipFill>
        <p:spPr>
          <a:xfrm>
            <a:off x="3063625" y="1603225"/>
            <a:ext cx="716725" cy="1313999"/>
          </a:xfrm>
          <a:prstGeom prst="rect">
            <a:avLst/>
          </a:prstGeom>
          <a:noFill/>
          <a:ln>
            <a:noFill/>
          </a:ln>
        </p:spPr>
      </p:pic>
      <p:pic>
        <p:nvPicPr>
          <p:cNvPr id="167" name="Google Shape;167;p9"/>
          <p:cNvPicPr preferRelativeResize="0"/>
          <p:nvPr/>
        </p:nvPicPr>
        <p:blipFill rotWithShape="1">
          <a:blip r:embed="rId6">
            <a:alphaModFix/>
          </a:blip>
          <a:srcRect/>
          <a:stretch/>
        </p:blipFill>
        <p:spPr>
          <a:xfrm>
            <a:off x="2067050" y="1619812"/>
            <a:ext cx="716726" cy="1313972"/>
          </a:xfrm>
          <a:prstGeom prst="rect">
            <a:avLst/>
          </a:prstGeom>
          <a:noFill/>
          <a:ln>
            <a:noFill/>
          </a:ln>
        </p:spPr>
      </p:pic>
      <p:pic>
        <p:nvPicPr>
          <p:cNvPr id="168" name="Google Shape;168;p9"/>
          <p:cNvPicPr preferRelativeResize="0"/>
          <p:nvPr/>
        </p:nvPicPr>
        <p:blipFill rotWithShape="1">
          <a:blip r:embed="rId7">
            <a:alphaModFix/>
          </a:blip>
          <a:srcRect/>
          <a:stretch/>
        </p:blipFill>
        <p:spPr>
          <a:xfrm>
            <a:off x="6195900" y="327555"/>
            <a:ext cx="666574" cy="1222034"/>
          </a:xfrm>
          <a:prstGeom prst="rect">
            <a:avLst/>
          </a:prstGeom>
          <a:noFill/>
          <a:ln>
            <a:noFill/>
          </a:ln>
        </p:spPr>
      </p:pic>
      <p:pic>
        <p:nvPicPr>
          <p:cNvPr id="169" name="Google Shape;169;p9"/>
          <p:cNvPicPr preferRelativeResize="0"/>
          <p:nvPr/>
        </p:nvPicPr>
        <p:blipFill rotWithShape="1">
          <a:blip r:embed="rId8">
            <a:alphaModFix/>
          </a:blip>
          <a:srcRect/>
          <a:stretch/>
        </p:blipFill>
        <p:spPr>
          <a:xfrm>
            <a:off x="5422524" y="327555"/>
            <a:ext cx="666575" cy="1222034"/>
          </a:xfrm>
          <a:prstGeom prst="rect">
            <a:avLst/>
          </a:prstGeom>
          <a:noFill/>
          <a:ln>
            <a:noFill/>
          </a:ln>
        </p:spPr>
      </p:pic>
      <p:pic>
        <p:nvPicPr>
          <p:cNvPr id="170" name="Google Shape;170;p9"/>
          <p:cNvPicPr preferRelativeResize="0"/>
          <p:nvPr/>
        </p:nvPicPr>
        <p:blipFill rotWithShape="1">
          <a:blip r:embed="rId9">
            <a:alphaModFix/>
          </a:blip>
          <a:srcRect/>
          <a:stretch/>
        </p:blipFill>
        <p:spPr>
          <a:xfrm>
            <a:off x="4557236" y="350334"/>
            <a:ext cx="666569" cy="1238923"/>
          </a:xfrm>
          <a:prstGeom prst="rect">
            <a:avLst/>
          </a:prstGeom>
          <a:noFill/>
          <a:ln>
            <a:noFill/>
          </a:ln>
        </p:spPr>
      </p:pic>
      <p:pic>
        <p:nvPicPr>
          <p:cNvPr id="171" name="Google Shape;171;p9"/>
          <p:cNvPicPr preferRelativeResize="0"/>
          <p:nvPr/>
        </p:nvPicPr>
        <p:blipFill rotWithShape="1">
          <a:blip r:embed="rId10">
            <a:alphaModFix/>
          </a:blip>
          <a:srcRect b="28494"/>
          <a:stretch/>
        </p:blipFill>
        <p:spPr>
          <a:xfrm>
            <a:off x="5895852" y="1632620"/>
            <a:ext cx="1062750" cy="1255181"/>
          </a:xfrm>
          <a:prstGeom prst="rect">
            <a:avLst/>
          </a:prstGeom>
          <a:noFill/>
          <a:ln>
            <a:noFill/>
          </a:ln>
        </p:spPr>
      </p:pic>
      <p:pic>
        <p:nvPicPr>
          <p:cNvPr id="172" name="Google Shape;172;p9"/>
          <p:cNvPicPr preferRelativeResize="0"/>
          <p:nvPr/>
        </p:nvPicPr>
        <p:blipFill rotWithShape="1">
          <a:blip r:embed="rId11">
            <a:alphaModFix/>
          </a:blip>
          <a:srcRect b="10369"/>
          <a:stretch/>
        </p:blipFill>
        <p:spPr>
          <a:xfrm>
            <a:off x="4987925" y="1573814"/>
            <a:ext cx="716725" cy="1313975"/>
          </a:xfrm>
          <a:prstGeom prst="rect">
            <a:avLst/>
          </a:prstGeom>
          <a:noFill/>
          <a:ln>
            <a:noFill/>
          </a:ln>
        </p:spPr>
      </p:pic>
      <p:grpSp>
        <p:nvGrpSpPr>
          <p:cNvPr id="2" name="Groupe 1">
            <a:extLst>
              <a:ext uri="{FF2B5EF4-FFF2-40B4-BE49-F238E27FC236}">
                <a16:creationId xmlns:a16="http://schemas.microsoft.com/office/drawing/2014/main" id="{850882AF-D2D8-44D2-B916-D449F4A8DB9A}"/>
              </a:ext>
            </a:extLst>
          </p:cNvPr>
          <p:cNvGrpSpPr/>
          <p:nvPr/>
        </p:nvGrpSpPr>
        <p:grpSpPr>
          <a:xfrm>
            <a:off x="6389754" y="1429593"/>
            <a:ext cx="5148070" cy="2763988"/>
            <a:chOff x="6389754" y="1429593"/>
            <a:chExt cx="5148070" cy="2763988"/>
          </a:xfrm>
        </p:grpSpPr>
        <p:pic>
          <p:nvPicPr>
            <p:cNvPr id="173" name="Google Shape;173;p9"/>
            <p:cNvPicPr preferRelativeResize="0"/>
            <p:nvPr/>
          </p:nvPicPr>
          <p:blipFill rotWithShape="1">
            <a:blip r:embed="rId12">
              <a:alphaModFix/>
            </a:blip>
            <a:srcRect/>
            <a:stretch/>
          </p:blipFill>
          <p:spPr>
            <a:xfrm flipH="1">
              <a:off x="6389754" y="1429593"/>
              <a:ext cx="5148070" cy="2763988"/>
            </a:xfrm>
            <a:prstGeom prst="rect">
              <a:avLst/>
            </a:prstGeom>
            <a:noFill/>
            <a:ln>
              <a:noFill/>
            </a:ln>
          </p:spPr>
        </p:pic>
        <p:sp>
          <p:nvSpPr>
            <p:cNvPr id="174" name="Google Shape;174;p9"/>
            <p:cNvSpPr txBox="1"/>
            <p:nvPr/>
          </p:nvSpPr>
          <p:spPr>
            <a:xfrm>
              <a:off x="6888656" y="2017767"/>
              <a:ext cx="2477136" cy="80018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None/>
              </a:pPr>
              <a:r>
                <a:rPr lang="fr-CA" sz="2000" b="0" i="0" u="none" strike="noStrike" cap="none" dirty="0">
                  <a:solidFill>
                    <a:srgbClr val="000000"/>
                  </a:solidFill>
                  <a:latin typeface="Patrick Hand"/>
                  <a:ea typeface="Patrick Hand"/>
                  <a:cs typeface="Patrick Hand"/>
                  <a:sym typeface="Patrick Hand"/>
                </a:rPr>
                <a:t>Aujourd’hui, on s’habille tout en bleu !</a:t>
              </a:r>
              <a:endParaRPr dirty="0"/>
            </a:p>
          </p:txBody>
        </p:sp>
      </p:grpSp>
      <p:sp>
        <p:nvSpPr>
          <p:cNvPr id="175" name="Google Shape;175;p9"/>
          <p:cNvSpPr txBox="1"/>
          <p:nvPr/>
        </p:nvSpPr>
        <p:spPr>
          <a:xfrm rot="-508826">
            <a:off x="1200969" y="2816612"/>
            <a:ext cx="692863"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Jour </a:t>
            </a:r>
            <a:endParaRPr/>
          </a:p>
          <a:p>
            <a:pPr marL="0" marR="0" lvl="0" indent="0" algn="ctr" rtl="0">
              <a:lnSpc>
                <a:spcPct val="100000"/>
              </a:lnSpc>
              <a:spcBef>
                <a:spcPts val="0"/>
              </a:spcBef>
              <a:spcAft>
                <a:spcPts val="0"/>
              </a:spcAft>
              <a:buNone/>
            </a:pPr>
            <a:r>
              <a:rPr lang="fr-CA" sz="1400" b="0" i="0" u="none" strike="noStrike" cap="none">
                <a:solidFill>
                  <a:srgbClr val="000000"/>
                </a:solidFill>
                <a:latin typeface="Patrick Hand"/>
                <a:ea typeface="Patrick Hand"/>
                <a:cs typeface="Patrick Hand"/>
                <a:sym typeface="Patrick Hand"/>
              </a:rPr>
              <a:t>suivant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1.11111E-6 1.48148E-6 L -1.11111E-6 0.00031 C 0.0059 0.0321 0.00278 0.0179 0.00938 0.04352 C 0.01007 0.0466 0.01007 0.05092 0.01146 0.05216 C 0.01337 0.05401 0.01545 0.05525 0.01702 0.05741 C 0.02309 0.0645 0.02136 0.06574 0.02795 0.07068 C 0.02969 0.0716 0.0316 0.0716 0.03316 0.07222 C 0.04861 0.08673 0.02917 0.06975 0.04392 0.07963 C 0.04583 0.08086 0.0474 0.08333 0.04931 0.08457 C 0.05261 0.08642 0.05972 0.08889 0.05972 0.0892 C 0.07292 0.08457 0.08056 0.09043 0.08594 0.07191 C 0.08681 0.06883 0.08681 0.06543 0.08715 0.06234 C 0.08767 0.03981 0.08872 0.02623 0.08368 0.00247 C 0.08299 -0.00093 0.08004 -0.00093 0.0783 -0.00247 C 0.07552 -0.00093 0.06684 0.00154 0.06528 0.00895 C 0.06372 0.01667 0.06337 0.03364 0.06337 0.03395 C 0.06424 0.04167 0.06528 0.06389 0.06927 0.075 C 0.07031 0.07778 0.07136 0.08148 0.07309 0.08333 C 0.07448 0.08488 0.07656 0.08426 0.0783 0.08549 C 0.08316 0.10432 0.07691 0.0858 0.08577 0.09599 C 0.0875 0.09784 0.0882 0.10185 0.08976 0.10432 C 0.0934 0.1108 0.10156 0.12068 0.10608 0.12222 L 0.11129 0.12438 C 0.11493 0.12778 0.11806 0.13302 0.12222 0.13457 L 0.13785 0.14074 L 0.14306 0.14259 L 0.14827 0.14475 C 0.15886 0.14197 0.16962 0.1395 0.18021 0.1358 C 0.18195 0.13518 0.18351 0.13364 0.18507 0.13179 C 0.18663 0.12994 0.18802 0.12716 0.18976 0.125 C 0.19757 0.09876 0.19705 0.11018 0.19202 0.07623 C 0.19149 0.07315 0.19132 0.06883 0.18976 0.06728 C 0.18663 0.0642 0.17917 0.06327 0.17934 0.06358 C 0.17743 0.06142 0.17587 0.05771 0.17396 0.05802 C 0.17188 0.05864 0.17014 0.06204 0.16927 0.06512 C 0.16771 0.07068 0.1684 0.07808 0.16684 0.08364 L 0.16406 0.09352 C 0.1632 0.09969 0.16094 0.10586 0.16163 0.11204 C 0.16302 0.12222 0.16476 0.14599 0.16945 0.15617 C 0.17066 0.15864 0.1717 0.16265 0.17344 0.1645 C 0.17483 0.16605 0.17674 0.16605 0.17847 0.16667 C 0.17986 0.16944 0.1809 0.17253 0.18247 0.17469 C 0.18577 0.17901 0.19323 0.18488 0.19323 0.18518 C 0.20365 0.2071 0.19011 0.18055 0.20261 0.19846 C 0.21094 0.21049 0.20156 0.20463 0.21181 0.20864 C 0.22031 0.21667 0.21511 0.21296 0.22761 0.2179 C 0.22934 0.21852 0.23125 0.21852 0.23281 0.22006 C 0.23472 0.2216 0.23646 0.22376 0.2382 0.225 C 0.2408 0.22654 0.24827 0.22839 0.25052 0.2287 C 0.25642 0.22685 0.26302 0.22654 0.26875 0.22222 C 0.27257 0.21944 0.2783 0.20833 0.2783 0.20864 C 0.2816 0.18086 0.28229 0.1858 0.27622 0.14815 C 0.2757 0.14475 0.27361 0.14259 0.2724 0.14012 C 0.27031 0.14136 0.26754 0.14105 0.26597 0.14413 C 0.26302 0.14938 0.26024 0.16327 0.26024 0.16358 C 0.2599 0.16759 0.25972 0.1716 0.2592 0.17562 C 0.25886 0.1787 0.25781 0.18179 0.25799 0.18488 C 0.25833 0.19105 0.25972 0.1966 0.26077 0.20278 C 0.26198 0.20864 0.26406 0.21543 0.26684 0.21944 C 0.26858 0.22191 0.27049 0.22284 0.2724 0.22469 C 0.27361 0.22747 0.27448 0.23086 0.27622 0.23302 C 0.29167 0.25247 0.28177 0.23827 0.29236 0.24506 C 0.2941 0.24629 0.29583 0.24907 0.29757 0.25 C 0.30521 0.25463 0.30799 0.2537 0.31511 0.25617 C 0.31684 0.25679 0.31858 0.25741 0.32031 0.25833 C 0.33681 0.25339 0.34549 0.2537 0.35886 0.24475 C 0.36042 0.24352 0.36215 0.24259 0.36354 0.24074 C 0.36545 0.23889 0.36684 0.23611 0.36823 0.23426 C 0.37136 0.20926 0.36632 0.23858 0.37431 0.22099 C 0.37691 0.21512 0.37813 0.20802 0.38004 0.20154 C 0.38368 0.1892 0.3816 0.19475 0.38594 0.18518 L 0.3842 0.18549 " pathEditMode="relative" rAng="21240000" ptsTypes="AAAAAAAAAAAAAAAAAAAAAAAAAAAAAAAAAAAAAAAAAAAAAAAAAAAAAAAAAAAAAAAAAAAAAAAA">
                                      <p:cBhvr>
                                        <p:cTn id="6" dur="2000" fill="hold"/>
                                        <p:tgtEl>
                                          <p:spTgt spid="170"/>
                                        </p:tgtEl>
                                        <p:attrNameLst>
                                          <p:attrName>ppt_x</p:attrName>
                                          <p:attrName>ppt_y</p:attrName>
                                        </p:attrNameLst>
                                      </p:cBhvr>
                                      <p:rCtr x="19479" y="12253"/>
                                    </p:animMotion>
                                  </p:childTnLst>
                                </p:cTn>
                              </p:par>
                              <p:par>
                                <p:cTn id="7" presetID="10" presetClass="exit" presetSubtype="0" fill="hold" nodeType="withEffect">
                                  <p:stCondLst>
                                    <p:cond delay="1500"/>
                                  </p:stCondLst>
                                  <p:childTnLst>
                                    <p:animEffect transition="out" filter="fade">
                                      <p:cBhvr>
                                        <p:cTn id="8" dur="1250"/>
                                        <p:tgtEl>
                                          <p:spTgt spid="170"/>
                                        </p:tgtEl>
                                      </p:cBhvr>
                                    </p:animEffect>
                                    <p:set>
                                      <p:cBhvr>
                                        <p:cTn id="9" dur="1" fill="hold">
                                          <p:stCondLst>
                                            <p:cond delay="1250"/>
                                          </p:stCondLst>
                                        </p:cTn>
                                        <p:tgtEl>
                                          <p:spTgt spid="170"/>
                                        </p:tgtEl>
                                        <p:attrNameLst>
                                          <p:attrName>style.visibility</p:attrName>
                                        </p:attrNameLst>
                                      </p:cBhvr>
                                      <p:to>
                                        <p:strVal val="hidden"/>
                                      </p:to>
                                    </p:set>
                                  </p:childTnLst>
                                </p:cTn>
                              </p:par>
                              <p:par>
                                <p:cTn id="10" presetID="1" presetClass="exit" presetSubtype="0" fill="hold" nodeType="withEffect">
                                  <p:stCondLst>
                                    <p:cond delay="1750"/>
                                  </p:stCondLst>
                                  <p:childTnLst>
                                    <p:set>
                                      <p:cBhvr>
                                        <p:cTn id="11" dur="1" fill="hold">
                                          <p:stCondLst>
                                            <p:cond delay="1"/>
                                          </p:stCondLst>
                                        </p:cTn>
                                        <p:tgtEl>
                                          <p:spTgt spid="170"/>
                                        </p:tgtEl>
                                        <p:attrNameLst>
                                          <p:attrName>style.visibility</p:attrName>
                                        </p:attrNameLst>
                                      </p:cBhvr>
                                      <p:to>
                                        <p:strVal val="hidden"/>
                                      </p:to>
                                    </p:set>
                                  </p:childTnLst>
                                </p:cTn>
                              </p:par>
                              <p:par>
                                <p:cTn id="12" presetID="53" presetClass="entr" presetSubtype="16" fill="hold" nodeType="withEffect">
                                  <p:stCondLst>
                                    <p:cond delay="175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par>
                                <p:cTn id="17" presetID="0" presetClass="path" presetSubtype="0" accel="50000" decel="50000" fill="hold" nodeType="withEffect">
                                  <p:stCondLst>
                                    <p:cond delay="1750"/>
                                  </p:stCondLst>
                                  <p:childTnLst>
                                    <p:animMotion origin="layout" path="M -0.02465 -0.00679 L -0.02465 -0.00648 L -0.04167 -0.0003 C -0.04358 0.00031 -0.04757 0.00186 -0.04757 0.00217 L -0.09462 -0.0003 C -0.10191 -0.00092 -0.10903 -0.00123 -0.11632 -0.00246 C -0.11754 -0.00277 -0.11858 -0.00462 -0.11997 -0.00462 C -0.12986 -0.00586 -0.13993 -0.00617 -0.15 -0.00679 L -0.17292 -0.00895 C -0.17656 -0.00987 -0.18021 -0.01018 -0.18368 -0.01111 C -0.19097 -0.01296 -0.20538 -0.01759 -0.20538 -0.01728 C -0.21563 -0.02376 -0.2 -0.01481 -0.22344 -0.02191 C -0.22847 -0.02345 -0.23316 -0.02654 -0.23802 -0.02839 C -0.23993 -0.02901 -0.24202 -0.02962 -0.24393 -0.03055 C -0.24514 -0.03086 -0.24636 -0.03209 -0.24757 -0.03271 C -0.24965 -0.03333 -0.25174 -0.03364 -0.25365 -0.03487 C -0.25608 -0.0358 -0.25851 -0.03765 -0.26094 -0.03888 C -0.2632 -0.04043 -0.26563 -0.04228 -0.26806 -0.0432 L -0.27413 -0.04537 C -0.2757 -0.04691 -0.27726 -0.04845 -0.27899 -0.04969 C -0.28056 -0.05061 -0.28212 -0.05092 -0.28368 -0.05185 C -0.28611 -0.05308 -0.28854 -0.05493 -0.29097 -0.05617 C -0.29254 -0.05709 -0.29427 -0.0574 -0.29583 -0.05833 C -0.29948 -0.06018 -0.30295 -0.06265 -0.3066 -0.06481 C -0.31059 -0.06697 -0.31198 -0.06759 -0.31632 -0.07129 C -0.31788 -0.07253 -0.31945 -0.07438 -0.32101 -0.0753 C -0.32344 -0.07716 -0.32604 -0.07777 -0.3283 -0.07962 C -0.32986 -0.08117 -0.33143 -0.08271 -0.33316 -0.08395 C -0.33438 -0.08487 -0.33559 -0.08518 -0.33681 -0.08611 C -0.3408 -0.0895 -0.34479 -0.0932 -0.34879 -0.09691 C -0.35035 -0.09814 -0.35208 -0.09938 -0.35365 -0.10123 C -0.35486 -0.10246 -0.3559 -0.10432 -0.35729 -0.10555 C -0.36042 -0.10864 -0.36406 -0.11018 -0.36684 -0.11388 C -0.3684 -0.11604 -0.36997 -0.11882 -0.3717 -0.12037 C -0.37274 -0.1216 -0.37413 -0.1216 -0.37535 -0.12253 C -0.37656 -0.12376 -0.37761 -0.12561 -0.37899 -0.12685 C -0.38594 -0.13395 -0.38143 -0.12808 -0.38733 -0.13549 C -0.38906 -0.13765 -0.39045 -0.14012 -0.39219 -0.14197 C -0.39323 -0.1429 -0.39462 -0.1429 -0.39583 -0.14413 C -0.39948 -0.14722 -0.40191 -0.15277 -0.40538 -0.15679 C -0.40643 -0.15802 -0.40799 -0.15802 -0.40903 -0.15895 C -0.41163 -0.16141 -0.41354 -0.16604 -0.41632 -0.16759 C -0.42465 -0.17253 -0.41424 -0.16604 -0.42465 -0.17407 C -0.43195 -0.17962 -0.42674 -0.1716 -0.43802 -0.18487 C -0.43924 -0.18611 -0.44028 -0.18796 -0.44149 -0.18888 C -0.45191 -0.19814 -0.4434 -0.18858 -0.45243 -0.19753 C -0.45365 -0.19876 -0.45469 -0.20061 -0.45608 -0.20185 C -0.46962 -0.21388 -0.44688 -0.19043 -0.46441 -0.20833 C -0.47101 -0.21481 -0.46493 -0.21111 -0.47292 -0.21481 C -0.47361 -0.21697 -0.47413 -0.21944 -0.47535 -0.22129 C -0.47622 -0.22253 -0.47882 -0.22314 -0.47882 -0.22283 L -0.47882 -0.22314 " pathEditMode="relative" rAng="0" ptsTypes="AAAAAAAAAAAAAAAAAAAAAAAAAAAAAAAAAAAAAAAAAAAAAAAAAAAA">
                                      <p:cBhvr>
                                        <p:cTn id="18" dur="2000" fill="hold"/>
                                        <p:tgtEl>
                                          <p:spTgt spid="2"/>
                                        </p:tgtEl>
                                        <p:attrNameLst>
                                          <p:attrName>ppt_x</p:attrName>
                                          <p:attrName>ppt_y</p:attrName>
                                        </p:attrNameLst>
                                      </p:cBhvr>
                                      <p:rCtr x="-22708" y="-10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1113</TotalTime>
  <Words>425</Words>
  <Application>Microsoft Macintosh PowerPoint</Application>
  <PresentationFormat>Affichage à l'écran (16:9)</PresentationFormat>
  <Paragraphs>60</Paragraphs>
  <Slides>25</Slides>
  <Notes>25</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25</vt:i4>
      </vt:variant>
    </vt:vector>
  </HeadingPairs>
  <TitlesOfParts>
    <vt:vector size="28" baseType="lpstr">
      <vt:lpstr>Arial</vt:lpstr>
      <vt:lpstr>Patrick Hand</vt:lpstr>
      <vt:lpstr>Simple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Autres idées…</vt:lpstr>
      <vt:lpstr>Explications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Aubry Nathalie</dc:creator>
  <cp:lastModifiedBy>Therrien Isabelle</cp:lastModifiedBy>
  <cp:revision>41</cp:revision>
  <dcterms:modified xsi:type="dcterms:W3CDTF">2021-05-28T20:03:58Z</dcterms:modified>
</cp:coreProperties>
</file>